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6"/>
  </p:handoutMasterIdLst>
  <p:sldIdLst>
    <p:sldId id="257" r:id="rId2"/>
    <p:sldId id="258" r:id="rId3"/>
    <p:sldId id="259" r:id="rId4"/>
    <p:sldId id="260" r:id="rId5"/>
  </p:sldIdLst>
  <p:sldSz cx="9144000" cy="6858000" type="screen4x3"/>
  <p:notesSz cx="6669088" cy="9928225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9E94B3-9513-4BF7-AD15-E7D5E87A87F4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2BED98C-3746-4DF2-A52D-31B24CFE2227}">
      <dgm:prSet phldrT="[文字]"/>
      <dgm:spPr/>
      <dgm:t>
        <a:bodyPr/>
        <a:lstStyle/>
        <a:p>
          <a:r>
            <a:rPr lang="zh-TW" altLang="en-US" dirty="0" smtClean="0"/>
            <a:t>低年級</a:t>
          </a:r>
          <a:endParaRPr lang="zh-TW" altLang="en-US" dirty="0"/>
        </a:p>
      </dgm:t>
    </dgm:pt>
    <dgm:pt modelId="{C9548A9A-7686-4C22-BC38-47A31F1C14E1}" type="parTrans" cxnId="{C41E6821-9B9E-47EC-90AF-F343F3C71AF2}">
      <dgm:prSet/>
      <dgm:spPr/>
      <dgm:t>
        <a:bodyPr/>
        <a:lstStyle/>
        <a:p>
          <a:endParaRPr lang="zh-TW" altLang="en-US"/>
        </a:p>
      </dgm:t>
    </dgm:pt>
    <dgm:pt modelId="{042E0E76-CC8F-409A-BA1B-6D12FE70440F}" type="sibTrans" cxnId="{C41E6821-9B9E-47EC-90AF-F343F3C71AF2}">
      <dgm:prSet/>
      <dgm:spPr/>
      <dgm:t>
        <a:bodyPr/>
        <a:lstStyle/>
        <a:p>
          <a:endParaRPr lang="zh-TW" altLang="en-US"/>
        </a:p>
      </dgm:t>
    </dgm:pt>
    <dgm:pt modelId="{57374B87-B043-499A-9223-39064B96B061}">
      <dgm:prSet phldrT="[文字]" custT="1"/>
      <dgm:spPr/>
      <dgm:t>
        <a:bodyPr/>
        <a:lstStyle/>
        <a:p>
          <a:r>
            <a:rPr lang="zh-TW" altLang="en-US" sz="2000" dirty="0" smtClean="0"/>
            <a:t>校園安全行</a:t>
          </a:r>
          <a:endParaRPr lang="zh-TW" altLang="en-US" sz="2000" dirty="0"/>
        </a:p>
      </dgm:t>
    </dgm:pt>
    <dgm:pt modelId="{276E3590-3A00-4539-80A9-B9188BD6C5F7}" type="parTrans" cxnId="{1BA9295A-E501-40F6-8DD2-EEA323CA7936}">
      <dgm:prSet/>
      <dgm:spPr/>
      <dgm:t>
        <a:bodyPr/>
        <a:lstStyle/>
        <a:p>
          <a:endParaRPr lang="zh-TW" altLang="en-US"/>
        </a:p>
      </dgm:t>
    </dgm:pt>
    <dgm:pt modelId="{326A226D-6DC2-4723-B43D-AEE5C219993D}" type="sibTrans" cxnId="{1BA9295A-E501-40F6-8DD2-EEA323CA7936}">
      <dgm:prSet/>
      <dgm:spPr/>
      <dgm:t>
        <a:bodyPr/>
        <a:lstStyle/>
        <a:p>
          <a:endParaRPr lang="zh-TW" altLang="en-US"/>
        </a:p>
      </dgm:t>
    </dgm:pt>
    <dgm:pt modelId="{DD57ABEF-1FD9-499A-955A-EF0B12AE0699}">
      <dgm:prSet phldrT="[文字]" custT="1"/>
      <dgm:spPr/>
      <dgm:t>
        <a:bodyPr/>
        <a:lstStyle/>
        <a:p>
          <a:r>
            <a:rPr lang="zh-TW" altLang="en-US" sz="2000" dirty="0" smtClean="0"/>
            <a:t>行人安全</a:t>
          </a:r>
          <a:endParaRPr lang="zh-TW" altLang="en-US" sz="2000" dirty="0"/>
        </a:p>
      </dgm:t>
    </dgm:pt>
    <dgm:pt modelId="{7B66E428-9A3E-4855-A091-70D2400483B7}" type="parTrans" cxnId="{7D63A1EB-4795-4E14-87D6-594903806D28}">
      <dgm:prSet/>
      <dgm:spPr/>
      <dgm:t>
        <a:bodyPr/>
        <a:lstStyle/>
        <a:p>
          <a:endParaRPr lang="zh-TW" altLang="en-US"/>
        </a:p>
      </dgm:t>
    </dgm:pt>
    <dgm:pt modelId="{F7E87B56-E4BC-435C-90B1-0233F3D38F2D}" type="sibTrans" cxnId="{7D63A1EB-4795-4E14-87D6-594903806D28}">
      <dgm:prSet/>
      <dgm:spPr/>
      <dgm:t>
        <a:bodyPr/>
        <a:lstStyle/>
        <a:p>
          <a:endParaRPr lang="zh-TW" altLang="en-US"/>
        </a:p>
      </dgm:t>
    </dgm:pt>
    <dgm:pt modelId="{EB488919-6278-43C2-8660-77D194BA26E6}">
      <dgm:prSet phldrT="[文字]"/>
      <dgm:spPr/>
      <dgm:t>
        <a:bodyPr/>
        <a:lstStyle/>
        <a:p>
          <a:r>
            <a:rPr lang="zh-TW" altLang="en-US" dirty="0" smtClean="0"/>
            <a:t>中年級</a:t>
          </a:r>
          <a:endParaRPr lang="zh-TW" altLang="en-US" dirty="0"/>
        </a:p>
      </dgm:t>
    </dgm:pt>
    <dgm:pt modelId="{6141B262-1AB1-4998-B669-0CE61AD77EAE}" type="parTrans" cxnId="{901252B4-1C32-4A41-919D-54FAFAB46CD7}">
      <dgm:prSet/>
      <dgm:spPr/>
      <dgm:t>
        <a:bodyPr/>
        <a:lstStyle/>
        <a:p>
          <a:endParaRPr lang="zh-TW" altLang="en-US"/>
        </a:p>
      </dgm:t>
    </dgm:pt>
    <dgm:pt modelId="{7AA86298-F335-4697-BEDE-A5FF5AD35F37}" type="sibTrans" cxnId="{901252B4-1C32-4A41-919D-54FAFAB46CD7}">
      <dgm:prSet/>
      <dgm:spPr/>
      <dgm:t>
        <a:bodyPr/>
        <a:lstStyle/>
        <a:p>
          <a:endParaRPr lang="zh-TW" altLang="en-US"/>
        </a:p>
      </dgm:t>
    </dgm:pt>
    <dgm:pt modelId="{F5B2D857-F563-4E10-8C26-CC578EFF7456}">
      <dgm:prSet phldrT="[文字]" custT="1"/>
      <dgm:spPr/>
      <dgm:t>
        <a:bodyPr/>
        <a:lstStyle/>
        <a:p>
          <a:r>
            <a:rPr lang="zh-TW" altLang="en-US" sz="2000" dirty="0" smtClean="0"/>
            <a:t>校園安全行           </a:t>
          </a:r>
          <a:endParaRPr lang="zh-TW" altLang="en-US" sz="2000" dirty="0"/>
        </a:p>
      </dgm:t>
    </dgm:pt>
    <dgm:pt modelId="{AF42E71C-3156-42CC-98C0-3153EF3787BC}" type="parTrans" cxnId="{8E3EA2AE-8917-4168-834D-C7C8B6CD7316}">
      <dgm:prSet/>
      <dgm:spPr/>
      <dgm:t>
        <a:bodyPr/>
        <a:lstStyle/>
        <a:p>
          <a:endParaRPr lang="zh-TW" altLang="en-US"/>
        </a:p>
      </dgm:t>
    </dgm:pt>
    <dgm:pt modelId="{B0B9F0DD-F8FF-4CC3-86A0-9B7F4CC8BADB}" type="sibTrans" cxnId="{8E3EA2AE-8917-4168-834D-C7C8B6CD7316}">
      <dgm:prSet/>
      <dgm:spPr/>
      <dgm:t>
        <a:bodyPr/>
        <a:lstStyle/>
        <a:p>
          <a:endParaRPr lang="zh-TW" altLang="en-US"/>
        </a:p>
      </dgm:t>
    </dgm:pt>
    <dgm:pt modelId="{C9C8FB12-7E95-49AF-A88D-58523AA8636F}">
      <dgm:prSet phldrT="[文字]" custT="1"/>
      <dgm:spPr/>
      <dgm:t>
        <a:bodyPr/>
        <a:lstStyle/>
        <a:p>
          <a:r>
            <a:rPr lang="zh-TW" altLang="en-US" sz="2000" dirty="0" smtClean="0"/>
            <a:t>行人路權</a:t>
          </a:r>
          <a:endParaRPr lang="zh-TW" altLang="en-US" sz="2000" dirty="0"/>
        </a:p>
      </dgm:t>
    </dgm:pt>
    <dgm:pt modelId="{C46FE2FE-F4EC-4E73-A60C-443C445B7A30}" type="parTrans" cxnId="{9DD6902E-A8E5-475C-B67E-866F6A6B3609}">
      <dgm:prSet/>
      <dgm:spPr/>
      <dgm:t>
        <a:bodyPr/>
        <a:lstStyle/>
        <a:p>
          <a:endParaRPr lang="zh-TW" altLang="en-US"/>
        </a:p>
      </dgm:t>
    </dgm:pt>
    <dgm:pt modelId="{A5DFB950-58F7-4651-84EC-F9583D4AF4CA}" type="sibTrans" cxnId="{9DD6902E-A8E5-475C-B67E-866F6A6B3609}">
      <dgm:prSet/>
      <dgm:spPr/>
      <dgm:t>
        <a:bodyPr/>
        <a:lstStyle/>
        <a:p>
          <a:endParaRPr lang="zh-TW" altLang="en-US"/>
        </a:p>
      </dgm:t>
    </dgm:pt>
    <dgm:pt modelId="{1444628F-0BF0-422D-B170-7F4942D21EB7}">
      <dgm:prSet phldrT="[文字]"/>
      <dgm:spPr/>
      <dgm:t>
        <a:bodyPr/>
        <a:lstStyle/>
        <a:p>
          <a:r>
            <a:rPr lang="zh-TW" altLang="en-US" dirty="0" smtClean="0"/>
            <a:t>高年級</a:t>
          </a:r>
          <a:endParaRPr lang="zh-TW" altLang="en-US" dirty="0"/>
        </a:p>
      </dgm:t>
    </dgm:pt>
    <dgm:pt modelId="{4B0C3FE1-260D-467A-9006-C9160CCA4799}" type="parTrans" cxnId="{E54EAD2A-9F7C-465F-8988-87976FD02397}">
      <dgm:prSet/>
      <dgm:spPr/>
      <dgm:t>
        <a:bodyPr/>
        <a:lstStyle/>
        <a:p>
          <a:endParaRPr lang="zh-TW" altLang="en-US"/>
        </a:p>
      </dgm:t>
    </dgm:pt>
    <dgm:pt modelId="{06B84607-36FF-45B8-91DD-5FD1A5E426E2}" type="sibTrans" cxnId="{E54EAD2A-9F7C-465F-8988-87976FD02397}">
      <dgm:prSet/>
      <dgm:spPr/>
      <dgm:t>
        <a:bodyPr/>
        <a:lstStyle/>
        <a:p>
          <a:endParaRPr lang="zh-TW" altLang="en-US"/>
        </a:p>
      </dgm:t>
    </dgm:pt>
    <dgm:pt modelId="{62AE25B0-D0F6-4259-9709-8C973D9ABDDB}">
      <dgm:prSet phldrT="[文字]" custT="1"/>
      <dgm:spPr/>
      <dgm:t>
        <a:bodyPr/>
        <a:lstStyle/>
        <a:p>
          <a:r>
            <a:rPr lang="zh-TW" altLang="en-US" sz="2000" dirty="0" smtClean="0"/>
            <a:t>行人路權</a:t>
          </a:r>
          <a:endParaRPr lang="zh-TW" altLang="en-US" sz="2000" dirty="0"/>
        </a:p>
      </dgm:t>
    </dgm:pt>
    <dgm:pt modelId="{EB4C90DA-3F41-43BB-BD99-A343B09085AE}" type="parTrans" cxnId="{C2D689C4-0EFC-463F-B2CF-C152707526CA}">
      <dgm:prSet/>
      <dgm:spPr/>
      <dgm:t>
        <a:bodyPr/>
        <a:lstStyle/>
        <a:p>
          <a:endParaRPr lang="zh-TW" altLang="en-US"/>
        </a:p>
      </dgm:t>
    </dgm:pt>
    <dgm:pt modelId="{DC2F435F-794D-41B4-ADCF-C99058937B1C}" type="sibTrans" cxnId="{C2D689C4-0EFC-463F-B2CF-C152707526CA}">
      <dgm:prSet/>
      <dgm:spPr/>
      <dgm:t>
        <a:bodyPr/>
        <a:lstStyle/>
        <a:p>
          <a:endParaRPr lang="zh-TW" altLang="en-US"/>
        </a:p>
      </dgm:t>
    </dgm:pt>
    <dgm:pt modelId="{2948304C-A9F2-4596-ADDB-895515CC81D8}">
      <dgm:prSet phldrT="[文字]"/>
      <dgm:spPr/>
      <dgm:t>
        <a:bodyPr/>
        <a:lstStyle/>
        <a:p>
          <a:endParaRPr lang="zh-TW" altLang="en-US" sz="1200" dirty="0"/>
        </a:p>
      </dgm:t>
    </dgm:pt>
    <dgm:pt modelId="{84440EDA-3208-47E7-8834-186624D9C84E}" type="parTrans" cxnId="{6A08BDC4-A547-4CB1-93BC-6D34086E8244}">
      <dgm:prSet/>
      <dgm:spPr/>
      <dgm:t>
        <a:bodyPr/>
        <a:lstStyle/>
        <a:p>
          <a:endParaRPr lang="zh-TW" altLang="en-US"/>
        </a:p>
      </dgm:t>
    </dgm:pt>
    <dgm:pt modelId="{0E302660-4C30-4E29-B320-D3DB93D64C44}" type="sibTrans" cxnId="{6A08BDC4-A547-4CB1-93BC-6D34086E8244}">
      <dgm:prSet/>
      <dgm:spPr/>
      <dgm:t>
        <a:bodyPr/>
        <a:lstStyle/>
        <a:p>
          <a:endParaRPr lang="zh-TW" altLang="en-US"/>
        </a:p>
      </dgm:t>
    </dgm:pt>
    <dgm:pt modelId="{91919744-E00A-4327-816D-1A0D00DDCC1B}">
      <dgm:prSet phldrT="[文字]" custT="1"/>
      <dgm:spPr/>
      <dgm:t>
        <a:bodyPr/>
        <a:lstStyle/>
        <a:p>
          <a:r>
            <a:rPr lang="zh-TW" altLang="en-US" sz="2000" dirty="0" smtClean="0"/>
            <a:t>自行車路權</a:t>
          </a:r>
          <a:endParaRPr lang="zh-TW" altLang="en-US" sz="2000" dirty="0"/>
        </a:p>
      </dgm:t>
    </dgm:pt>
    <dgm:pt modelId="{80E2B411-EBD2-40FE-8F6E-CB11516D19D6}" type="parTrans" cxnId="{E4F72A39-478C-4AD2-BBCD-B86F17C419FB}">
      <dgm:prSet/>
      <dgm:spPr/>
      <dgm:t>
        <a:bodyPr/>
        <a:lstStyle/>
        <a:p>
          <a:endParaRPr lang="zh-TW" altLang="en-US"/>
        </a:p>
      </dgm:t>
    </dgm:pt>
    <dgm:pt modelId="{EF2C8799-C426-4815-9128-A77DE664E37A}" type="sibTrans" cxnId="{E4F72A39-478C-4AD2-BBCD-B86F17C419FB}">
      <dgm:prSet/>
      <dgm:spPr/>
      <dgm:t>
        <a:bodyPr/>
        <a:lstStyle/>
        <a:p>
          <a:endParaRPr lang="zh-TW" altLang="en-US"/>
        </a:p>
      </dgm:t>
    </dgm:pt>
    <dgm:pt modelId="{8E132F2E-D55B-401A-81D3-984751E679F7}">
      <dgm:prSet phldrT="[文字]" custT="1"/>
      <dgm:spPr/>
      <dgm:t>
        <a:bodyPr/>
        <a:lstStyle/>
        <a:p>
          <a:r>
            <a:rPr lang="zh-TW" altLang="en-US" sz="2000" dirty="0" smtClean="0"/>
            <a:t>認識交通標誌</a:t>
          </a:r>
          <a:endParaRPr lang="zh-TW" altLang="en-US" sz="2000" dirty="0"/>
        </a:p>
      </dgm:t>
    </dgm:pt>
    <dgm:pt modelId="{67A60B8E-D26F-4DF6-924F-B3D6CB4B3C64}" type="parTrans" cxnId="{CF2DD9AE-9CEA-4924-9DC2-66F5D9A21A32}">
      <dgm:prSet/>
      <dgm:spPr/>
      <dgm:t>
        <a:bodyPr/>
        <a:lstStyle/>
        <a:p>
          <a:endParaRPr lang="zh-TW" altLang="en-US"/>
        </a:p>
      </dgm:t>
    </dgm:pt>
    <dgm:pt modelId="{613C8E4F-BA87-44CA-881E-D7BCB9E9DE58}" type="sibTrans" cxnId="{CF2DD9AE-9CEA-4924-9DC2-66F5D9A21A32}">
      <dgm:prSet/>
      <dgm:spPr/>
      <dgm:t>
        <a:bodyPr/>
        <a:lstStyle/>
        <a:p>
          <a:endParaRPr lang="zh-TW" altLang="en-US"/>
        </a:p>
      </dgm:t>
    </dgm:pt>
    <dgm:pt modelId="{AE28CFCB-FE42-49BB-A6EA-825915453DB0}">
      <dgm:prSet phldrT="[文字]" custT="1"/>
      <dgm:spPr/>
      <dgm:t>
        <a:bodyPr/>
        <a:lstStyle/>
        <a:p>
          <a:r>
            <a:rPr lang="zh-TW" altLang="en-US" sz="2000" dirty="0" smtClean="0"/>
            <a:t>自行車路權</a:t>
          </a:r>
          <a:endParaRPr lang="zh-TW" altLang="en-US" sz="2000" dirty="0"/>
        </a:p>
      </dgm:t>
    </dgm:pt>
    <dgm:pt modelId="{868353A8-15C1-4CAA-AFB7-C5FF242E31D4}" type="parTrans" cxnId="{84422ACB-BED9-451D-BE48-CDF55D1E17EF}">
      <dgm:prSet/>
      <dgm:spPr/>
      <dgm:t>
        <a:bodyPr/>
        <a:lstStyle/>
        <a:p>
          <a:endParaRPr lang="zh-TW" altLang="en-US"/>
        </a:p>
      </dgm:t>
    </dgm:pt>
    <dgm:pt modelId="{95D06658-A93A-40AE-8F4F-30786F4E78BA}" type="sibTrans" cxnId="{84422ACB-BED9-451D-BE48-CDF55D1E17EF}">
      <dgm:prSet/>
      <dgm:spPr/>
      <dgm:t>
        <a:bodyPr/>
        <a:lstStyle/>
        <a:p>
          <a:endParaRPr lang="zh-TW" altLang="en-US"/>
        </a:p>
      </dgm:t>
    </dgm:pt>
    <dgm:pt modelId="{02114813-2BEB-4E12-83CB-4284C6B4BF66}">
      <dgm:prSet phldrT="[文字]" custT="1"/>
      <dgm:spPr/>
      <dgm:t>
        <a:bodyPr/>
        <a:lstStyle/>
        <a:p>
          <a:r>
            <a:rPr lang="zh-TW" altLang="en-US" sz="2000" dirty="0" smtClean="0"/>
            <a:t>視野死角及內輪差</a:t>
          </a:r>
          <a:endParaRPr lang="zh-TW" altLang="en-US" sz="2000" dirty="0"/>
        </a:p>
      </dgm:t>
    </dgm:pt>
    <dgm:pt modelId="{2D54F5A0-4786-47A8-9F2F-54F349E78E04}" type="parTrans" cxnId="{39DCE5EB-C7B4-450E-8780-282A2525711F}">
      <dgm:prSet/>
      <dgm:spPr/>
      <dgm:t>
        <a:bodyPr/>
        <a:lstStyle/>
        <a:p>
          <a:endParaRPr lang="zh-TW" altLang="en-US"/>
        </a:p>
      </dgm:t>
    </dgm:pt>
    <dgm:pt modelId="{3873C07C-9655-41C1-AEC3-1611ECA8F8D4}" type="sibTrans" cxnId="{39DCE5EB-C7B4-450E-8780-282A2525711F}">
      <dgm:prSet/>
      <dgm:spPr/>
      <dgm:t>
        <a:bodyPr/>
        <a:lstStyle/>
        <a:p>
          <a:endParaRPr lang="zh-TW" altLang="en-US"/>
        </a:p>
      </dgm:t>
    </dgm:pt>
    <dgm:pt modelId="{BB448E24-A1BF-42D0-AD5D-8301BC5B40CB}">
      <dgm:prSet phldrT="[文字]" custT="1"/>
      <dgm:spPr/>
      <dgm:t>
        <a:bodyPr/>
        <a:lstStyle/>
        <a:p>
          <a:r>
            <a:rPr lang="zh-TW" altLang="en-US" sz="2000" dirty="0" smtClean="0"/>
            <a:t>交通案例探討</a:t>
          </a:r>
          <a:endParaRPr lang="zh-TW" altLang="en-US" sz="2000" dirty="0"/>
        </a:p>
      </dgm:t>
    </dgm:pt>
    <dgm:pt modelId="{62B819E2-1A68-4A84-B1BB-7991E6865A22}" type="parTrans" cxnId="{42B033B5-14FC-47F0-9DB0-73A4DB50B3D3}">
      <dgm:prSet/>
      <dgm:spPr/>
      <dgm:t>
        <a:bodyPr/>
        <a:lstStyle/>
        <a:p>
          <a:endParaRPr lang="zh-TW" altLang="en-US"/>
        </a:p>
      </dgm:t>
    </dgm:pt>
    <dgm:pt modelId="{BD9E10B3-73EA-417E-A31C-FD1EA468CE36}" type="sibTrans" cxnId="{42B033B5-14FC-47F0-9DB0-73A4DB50B3D3}">
      <dgm:prSet/>
      <dgm:spPr/>
      <dgm:t>
        <a:bodyPr/>
        <a:lstStyle/>
        <a:p>
          <a:endParaRPr lang="zh-TW" altLang="en-US"/>
        </a:p>
      </dgm:t>
    </dgm:pt>
    <dgm:pt modelId="{AD191957-0D85-44C5-8E56-5F16E61582C7}">
      <dgm:prSet phldrT="[文字]" custT="1"/>
      <dgm:spPr/>
      <dgm:t>
        <a:bodyPr/>
        <a:lstStyle/>
        <a:p>
          <a:r>
            <a:rPr lang="zh-TW" altLang="en-US" sz="2000" dirty="0" smtClean="0"/>
            <a:t>認識交通標誌與標線</a:t>
          </a:r>
          <a:endParaRPr lang="zh-TW" altLang="en-US" sz="2000" dirty="0"/>
        </a:p>
      </dgm:t>
    </dgm:pt>
    <dgm:pt modelId="{9E39BEC4-0813-4F84-864E-CB6972C2AEDF}" type="parTrans" cxnId="{C9F92C02-A51A-49CD-B3FB-0F0AB777C06B}">
      <dgm:prSet/>
      <dgm:spPr/>
      <dgm:t>
        <a:bodyPr/>
        <a:lstStyle/>
        <a:p>
          <a:endParaRPr lang="zh-TW" altLang="en-US"/>
        </a:p>
      </dgm:t>
    </dgm:pt>
    <dgm:pt modelId="{F7DFDDFA-65F7-42C5-8FA7-382B783DC897}" type="sibTrans" cxnId="{C9F92C02-A51A-49CD-B3FB-0F0AB777C06B}">
      <dgm:prSet/>
      <dgm:spPr/>
      <dgm:t>
        <a:bodyPr/>
        <a:lstStyle/>
        <a:p>
          <a:endParaRPr lang="zh-TW" altLang="en-US"/>
        </a:p>
      </dgm:t>
    </dgm:pt>
    <dgm:pt modelId="{80416090-16D9-44B5-900C-9A20B53CAF20}" type="pres">
      <dgm:prSet presAssocID="{459E94B3-9513-4BF7-AD15-E7D5E87A87F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2E551E5E-B572-4C87-84D4-DB187E516A0D}" type="pres">
      <dgm:prSet presAssocID="{459E94B3-9513-4BF7-AD15-E7D5E87A87F4}" presName="tSp" presStyleCnt="0"/>
      <dgm:spPr/>
    </dgm:pt>
    <dgm:pt modelId="{68A41B4B-EB1D-4D2B-98D7-A194EFA40907}" type="pres">
      <dgm:prSet presAssocID="{459E94B3-9513-4BF7-AD15-E7D5E87A87F4}" presName="bSp" presStyleCnt="0"/>
      <dgm:spPr/>
    </dgm:pt>
    <dgm:pt modelId="{28B1096B-512E-4783-A886-C5D0C41205D1}" type="pres">
      <dgm:prSet presAssocID="{459E94B3-9513-4BF7-AD15-E7D5E87A87F4}" presName="process" presStyleCnt="0"/>
      <dgm:spPr/>
    </dgm:pt>
    <dgm:pt modelId="{AD623C7D-37F5-450B-8A05-2A3739CB297F}" type="pres">
      <dgm:prSet presAssocID="{B2BED98C-3746-4DF2-A52D-31B24CFE2227}" presName="composite1" presStyleCnt="0"/>
      <dgm:spPr/>
    </dgm:pt>
    <dgm:pt modelId="{0AE480A6-4A66-4B85-8435-8B78BF743A97}" type="pres">
      <dgm:prSet presAssocID="{B2BED98C-3746-4DF2-A52D-31B24CFE2227}" presName="dummyNode1" presStyleLbl="node1" presStyleIdx="0" presStyleCnt="3"/>
      <dgm:spPr/>
    </dgm:pt>
    <dgm:pt modelId="{DEBD028E-056C-4C54-B871-3421018194E0}" type="pres">
      <dgm:prSet presAssocID="{B2BED98C-3746-4DF2-A52D-31B24CFE2227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1800887-F859-4D35-8402-F1631C3C9BB3}" type="pres">
      <dgm:prSet presAssocID="{B2BED98C-3746-4DF2-A52D-31B24CFE2227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9721425-C0FA-4C2F-B812-09ED37BEBB7F}" type="pres">
      <dgm:prSet presAssocID="{B2BED98C-3746-4DF2-A52D-31B24CFE2227}" presName="parentNode1" presStyleLbl="node1" presStyleIdx="0" presStyleCnt="3" custLinFactNeighborX="-8749" custLinFactNeighborY="1128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A567E0B-E0CF-4061-89CB-3EEC03DC876C}" type="pres">
      <dgm:prSet presAssocID="{B2BED98C-3746-4DF2-A52D-31B24CFE2227}" presName="connSite1" presStyleCnt="0"/>
      <dgm:spPr/>
    </dgm:pt>
    <dgm:pt modelId="{DE878F05-C9E6-4F73-91F3-8CB5296C6622}" type="pres">
      <dgm:prSet presAssocID="{042E0E76-CC8F-409A-BA1B-6D12FE70440F}" presName="Name9" presStyleLbl="sibTrans2D1" presStyleIdx="0" presStyleCnt="2" custLinFactNeighborX="-6605" custLinFactNeighborY="3789"/>
      <dgm:spPr/>
      <dgm:t>
        <a:bodyPr/>
        <a:lstStyle/>
        <a:p>
          <a:endParaRPr lang="zh-TW" altLang="en-US"/>
        </a:p>
      </dgm:t>
    </dgm:pt>
    <dgm:pt modelId="{E0742E99-D1CE-407A-91D0-7493D35DD0C3}" type="pres">
      <dgm:prSet presAssocID="{EB488919-6278-43C2-8660-77D194BA26E6}" presName="composite2" presStyleCnt="0"/>
      <dgm:spPr/>
    </dgm:pt>
    <dgm:pt modelId="{0989F5DF-4121-4359-9FEC-1E25F634AF94}" type="pres">
      <dgm:prSet presAssocID="{EB488919-6278-43C2-8660-77D194BA26E6}" presName="dummyNode2" presStyleLbl="node1" presStyleIdx="0" presStyleCnt="3"/>
      <dgm:spPr/>
    </dgm:pt>
    <dgm:pt modelId="{DBBBC6F6-124E-4E4D-8B98-422FB712463E}" type="pres">
      <dgm:prSet presAssocID="{EB488919-6278-43C2-8660-77D194BA26E6}" presName="childNode2" presStyleLbl="bgAcc1" presStyleIdx="1" presStyleCnt="3" custScaleX="129099" custScaleY="157238" custLinFactNeighborX="-1251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10FDE93-F85A-4D86-99D0-BF0A82F4A482}" type="pres">
      <dgm:prSet presAssocID="{EB488919-6278-43C2-8660-77D194BA26E6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6AA2570-61F1-46C3-B094-4E928D7FC1FB}" type="pres">
      <dgm:prSet presAssocID="{EB488919-6278-43C2-8660-77D194BA26E6}" presName="parentNode2" presStyleLbl="node1" presStyleIdx="1" presStyleCnt="3" custLinFactNeighborX="-28100" custLinFactNeighborY="-8006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7CFA845-547A-45FD-B73E-574DE6AC2F43}" type="pres">
      <dgm:prSet presAssocID="{EB488919-6278-43C2-8660-77D194BA26E6}" presName="connSite2" presStyleCnt="0"/>
      <dgm:spPr/>
    </dgm:pt>
    <dgm:pt modelId="{88F1FFE4-D7E4-446F-A09C-3DA6A359DD79}" type="pres">
      <dgm:prSet presAssocID="{7AA86298-F335-4697-BEDE-A5FF5AD35F37}" presName="Name18" presStyleLbl="sibTrans2D1" presStyleIdx="1" presStyleCnt="2" custScaleX="113777" custLinFactNeighborX="3303" custLinFactNeighborY="-1322"/>
      <dgm:spPr/>
      <dgm:t>
        <a:bodyPr/>
        <a:lstStyle/>
        <a:p>
          <a:endParaRPr lang="zh-TW" altLang="en-US"/>
        </a:p>
      </dgm:t>
    </dgm:pt>
    <dgm:pt modelId="{1E53A320-3623-49C1-B00F-C96DEBC6B73F}" type="pres">
      <dgm:prSet presAssocID="{1444628F-0BF0-422D-B170-7F4942D21EB7}" presName="composite1" presStyleCnt="0"/>
      <dgm:spPr/>
    </dgm:pt>
    <dgm:pt modelId="{B936B156-2C7B-4946-937C-0E626D96CAFA}" type="pres">
      <dgm:prSet presAssocID="{1444628F-0BF0-422D-B170-7F4942D21EB7}" presName="dummyNode1" presStyleLbl="node1" presStyleIdx="1" presStyleCnt="3"/>
      <dgm:spPr/>
    </dgm:pt>
    <dgm:pt modelId="{2C9270BE-2E8E-4462-8DDF-0C49295CE9C7}" type="pres">
      <dgm:prSet presAssocID="{1444628F-0BF0-422D-B170-7F4942D21EB7}" presName="childNode1" presStyleLbl="bgAcc1" presStyleIdx="2" presStyleCnt="3" custScaleX="156299" custScaleY="161408" custLinFactNeighborY="1331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D7EECBF-AF5B-4639-9771-63C486FFBFF1}" type="pres">
      <dgm:prSet presAssocID="{1444628F-0BF0-422D-B170-7F4942D21EB7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E275A7-62FC-49F8-95CF-1D0CB54C6A67}" type="pres">
      <dgm:prSet presAssocID="{1444628F-0BF0-422D-B170-7F4942D21EB7}" presName="parentNode1" presStyleLbl="node1" presStyleIdx="2" presStyleCnt="3" custLinFactY="35583" custLinFactNeighborX="-4249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CBC12EB-B586-4126-B61A-14E9D05DA283}" type="pres">
      <dgm:prSet presAssocID="{1444628F-0BF0-422D-B170-7F4942D21EB7}" presName="connSite1" presStyleCnt="0"/>
      <dgm:spPr/>
    </dgm:pt>
  </dgm:ptLst>
  <dgm:cxnLst>
    <dgm:cxn modelId="{F35A1A44-685B-4DEB-9835-07E000494564}" type="presOf" srcId="{62AE25B0-D0F6-4259-9709-8C973D9ABDDB}" destId="{5D7EECBF-AF5B-4639-9771-63C486FFBFF1}" srcOrd="1" destOrd="0" presId="urn:microsoft.com/office/officeart/2005/8/layout/hProcess4"/>
    <dgm:cxn modelId="{96FE1506-7644-49BD-9FE8-68A2B66207B5}" type="presOf" srcId="{C9C8FB12-7E95-49AF-A88D-58523AA8636F}" destId="{B10FDE93-F85A-4D86-99D0-BF0A82F4A482}" srcOrd="1" destOrd="1" presId="urn:microsoft.com/office/officeart/2005/8/layout/hProcess4"/>
    <dgm:cxn modelId="{086AD621-23C5-42A8-A6AD-7397BD1CD4A8}" type="presOf" srcId="{AD191957-0D85-44C5-8E56-5F16E61582C7}" destId="{2C9270BE-2E8E-4462-8DDF-0C49295CE9C7}" srcOrd="0" destOrd="3" presId="urn:microsoft.com/office/officeart/2005/8/layout/hProcess4"/>
    <dgm:cxn modelId="{2C0A03CE-77C8-4040-B236-1AF7EE28A2AB}" type="presOf" srcId="{DD57ABEF-1FD9-499A-955A-EF0B12AE0699}" destId="{DEBD028E-056C-4C54-B871-3421018194E0}" srcOrd="0" destOrd="1" presId="urn:microsoft.com/office/officeart/2005/8/layout/hProcess4"/>
    <dgm:cxn modelId="{7D63A1EB-4795-4E14-87D6-594903806D28}" srcId="{B2BED98C-3746-4DF2-A52D-31B24CFE2227}" destId="{DD57ABEF-1FD9-499A-955A-EF0B12AE0699}" srcOrd="1" destOrd="0" parTransId="{7B66E428-9A3E-4855-A091-70D2400483B7}" sibTransId="{F7E87B56-E4BC-435C-90B1-0233F3D38F2D}"/>
    <dgm:cxn modelId="{15CBBC26-092E-49EF-ACC8-054CFB489662}" type="presOf" srcId="{7AA86298-F335-4697-BEDE-A5FF5AD35F37}" destId="{88F1FFE4-D7E4-446F-A09C-3DA6A359DD79}" srcOrd="0" destOrd="0" presId="urn:microsoft.com/office/officeart/2005/8/layout/hProcess4"/>
    <dgm:cxn modelId="{9DD6902E-A8E5-475C-B67E-866F6A6B3609}" srcId="{EB488919-6278-43C2-8660-77D194BA26E6}" destId="{C9C8FB12-7E95-49AF-A88D-58523AA8636F}" srcOrd="1" destOrd="0" parTransId="{C46FE2FE-F4EC-4E73-A60C-443C445B7A30}" sibTransId="{A5DFB950-58F7-4651-84EC-F9583D4AF4CA}"/>
    <dgm:cxn modelId="{6A08BDC4-A547-4CB1-93BC-6D34086E8244}" srcId="{EB488919-6278-43C2-8660-77D194BA26E6}" destId="{2948304C-A9F2-4596-ADDB-895515CC81D8}" srcOrd="4" destOrd="0" parTransId="{84440EDA-3208-47E7-8834-186624D9C84E}" sibTransId="{0E302660-4C30-4E29-B320-D3DB93D64C44}"/>
    <dgm:cxn modelId="{8E3EA2AE-8917-4168-834D-C7C8B6CD7316}" srcId="{EB488919-6278-43C2-8660-77D194BA26E6}" destId="{F5B2D857-F563-4E10-8C26-CC578EFF7456}" srcOrd="0" destOrd="0" parTransId="{AF42E71C-3156-42CC-98C0-3153EF3787BC}" sibTransId="{B0B9F0DD-F8FF-4CC3-86A0-9B7F4CC8BADB}"/>
    <dgm:cxn modelId="{B079E269-382B-42E9-8CCE-6EA981CAB480}" type="presOf" srcId="{BB448E24-A1BF-42D0-AD5D-8301BC5B40CB}" destId="{2C9270BE-2E8E-4462-8DDF-0C49295CE9C7}" srcOrd="0" destOrd="4" presId="urn:microsoft.com/office/officeart/2005/8/layout/hProcess4"/>
    <dgm:cxn modelId="{C2D689C4-0EFC-463F-B2CF-C152707526CA}" srcId="{1444628F-0BF0-422D-B170-7F4942D21EB7}" destId="{62AE25B0-D0F6-4259-9709-8C973D9ABDDB}" srcOrd="0" destOrd="0" parTransId="{EB4C90DA-3F41-43BB-BD99-A343B09085AE}" sibTransId="{DC2F435F-794D-41B4-ADCF-C99058937B1C}"/>
    <dgm:cxn modelId="{27E0D898-EE7E-4C2B-B537-9EFCD1203350}" type="presOf" srcId="{AD191957-0D85-44C5-8E56-5F16E61582C7}" destId="{5D7EECBF-AF5B-4639-9771-63C486FFBFF1}" srcOrd="1" destOrd="3" presId="urn:microsoft.com/office/officeart/2005/8/layout/hProcess4"/>
    <dgm:cxn modelId="{9CE1A211-5314-4BE8-A9AE-DB58FEE3583B}" type="presOf" srcId="{DD57ABEF-1FD9-499A-955A-EF0B12AE0699}" destId="{31800887-F859-4D35-8402-F1631C3C9BB3}" srcOrd="1" destOrd="1" presId="urn:microsoft.com/office/officeart/2005/8/layout/hProcess4"/>
    <dgm:cxn modelId="{1BA9295A-E501-40F6-8DD2-EEA323CA7936}" srcId="{B2BED98C-3746-4DF2-A52D-31B24CFE2227}" destId="{57374B87-B043-499A-9223-39064B96B061}" srcOrd="0" destOrd="0" parTransId="{276E3590-3A00-4539-80A9-B9188BD6C5F7}" sibTransId="{326A226D-6DC2-4723-B43D-AEE5C219993D}"/>
    <dgm:cxn modelId="{FDBAFE8A-CD9D-48FF-BF49-FD1E27AAF863}" type="presOf" srcId="{91919744-E00A-4327-816D-1A0D00DDCC1B}" destId="{B10FDE93-F85A-4D86-99D0-BF0A82F4A482}" srcOrd="1" destOrd="2" presId="urn:microsoft.com/office/officeart/2005/8/layout/hProcess4"/>
    <dgm:cxn modelId="{901CB34F-0C2A-4B67-ADC0-9E69217AB387}" type="presOf" srcId="{8E132F2E-D55B-401A-81D3-984751E679F7}" destId="{DBBBC6F6-124E-4E4D-8B98-422FB712463E}" srcOrd="0" destOrd="3" presId="urn:microsoft.com/office/officeart/2005/8/layout/hProcess4"/>
    <dgm:cxn modelId="{77287B8D-8B70-4817-9E98-42E616C62DD4}" type="presOf" srcId="{F5B2D857-F563-4E10-8C26-CC578EFF7456}" destId="{B10FDE93-F85A-4D86-99D0-BF0A82F4A482}" srcOrd="1" destOrd="0" presId="urn:microsoft.com/office/officeart/2005/8/layout/hProcess4"/>
    <dgm:cxn modelId="{C9F92C02-A51A-49CD-B3FB-0F0AB777C06B}" srcId="{1444628F-0BF0-422D-B170-7F4942D21EB7}" destId="{AD191957-0D85-44C5-8E56-5F16E61582C7}" srcOrd="3" destOrd="0" parTransId="{9E39BEC4-0813-4F84-864E-CB6972C2AEDF}" sibTransId="{F7DFDDFA-65F7-42C5-8FA7-382B783DC897}"/>
    <dgm:cxn modelId="{3988E5F2-D139-48D3-BDC3-45F31E139F2E}" type="presOf" srcId="{02114813-2BEB-4E12-83CB-4284C6B4BF66}" destId="{5D7EECBF-AF5B-4639-9771-63C486FFBFF1}" srcOrd="1" destOrd="2" presId="urn:microsoft.com/office/officeart/2005/8/layout/hProcess4"/>
    <dgm:cxn modelId="{CB4AAAB2-0965-4FD2-BBA2-5F22003B0C87}" type="presOf" srcId="{BB448E24-A1BF-42D0-AD5D-8301BC5B40CB}" destId="{5D7EECBF-AF5B-4639-9771-63C486FFBFF1}" srcOrd="1" destOrd="4" presId="urn:microsoft.com/office/officeart/2005/8/layout/hProcess4"/>
    <dgm:cxn modelId="{D6C17954-2593-45DC-A0CF-F30B9C768CFA}" type="presOf" srcId="{57374B87-B043-499A-9223-39064B96B061}" destId="{DEBD028E-056C-4C54-B871-3421018194E0}" srcOrd="0" destOrd="0" presId="urn:microsoft.com/office/officeart/2005/8/layout/hProcess4"/>
    <dgm:cxn modelId="{40516454-F76F-4C86-AEDF-6015CE27E6A5}" type="presOf" srcId="{91919744-E00A-4327-816D-1A0D00DDCC1B}" destId="{DBBBC6F6-124E-4E4D-8B98-422FB712463E}" srcOrd="0" destOrd="2" presId="urn:microsoft.com/office/officeart/2005/8/layout/hProcess4"/>
    <dgm:cxn modelId="{DE741569-0095-417D-9A99-70627AD929E0}" type="presOf" srcId="{02114813-2BEB-4E12-83CB-4284C6B4BF66}" destId="{2C9270BE-2E8E-4462-8DDF-0C49295CE9C7}" srcOrd="0" destOrd="2" presId="urn:microsoft.com/office/officeart/2005/8/layout/hProcess4"/>
    <dgm:cxn modelId="{D10CB2AB-C65D-446B-98D2-D87A5AFEECE2}" type="presOf" srcId="{EB488919-6278-43C2-8660-77D194BA26E6}" destId="{36AA2570-61F1-46C3-B094-4E928D7FC1FB}" srcOrd="0" destOrd="0" presId="urn:microsoft.com/office/officeart/2005/8/layout/hProcess4"/>
    <dgm:cxn modelId="{BC514079-2D7E-4FAE-8F61-608CD86ACAE1}" type="presOf" srcId="{62AE25B0-D0F6-4259-9709-8C973D9ABDDB}" destId="{2C9270BE-2E8E-4462-8DDF-0C49295CE9C7}" srcOrd="0" destOrd="0" presId="urn:microsoft.com/office/officeart/2005/8/layout/hProcess4"/>
    <dgm:cxn modelId="{22A67CB8-E51A-41E2-AA27-8DEC9F1E20EF}" type="presOf" srcId="{2948304C-A9F2-4596-ADDB-895515CC81D8}" destId="{B10FDE93-F85A-4D86-99D0-BF0A82F4A482}" srcOrd="1" destOrd="4" presId="urn:microsoft.com/office/officeart/2005/8/layout/hProcess4"/>
    <dgm:cxn modelId="{40E489B9-B91D-4637-825E-5AF4435D81D5}" type="presOf" srcId="{B2BED98C-3746-4DF2-A52D-31B24CFE2227}" destId="{19721425-C0FA-4C2F-B812-09ED37BEBB7F}" srcOrd="0" destOrd="0" presId="urn:microsoft.com/office/officeart/2005/8/layout/hProcess4"/>
    <dgm:cxn modelId="{146A05BD-540F-4458-9F5D-E60027E0D7A2}" type="presOf" srcId="{2948304C-A9F2-4596-ADDB-895515CC81D8}" destId="{DBBBC6F6-124E-4E4D-8B98-422FB712463E}" srcOrd="0" destOrd="4" presId="urn:microsoft.com/office/officeart/2005/8/layout/hProcess4"/>
    <dgm:cxn modelId="{901252B4-1C32-4A41-919D-54FAFAB46CD7}" srcId="{459E94B3-9513-4BF7-AD15-E7D5E87A87F4}" destId="{EB488919-6278-43C2-8660-77D194BA26E6}" srcOrd="1" destOrd="0" parTransId="{6141B262-1AB1-4998-B669-0CE61AD77EAE}" sibTransId="{7AA86298-F335-4697-BEDE-A5FF5AD35F37}"/>
    <dgm:cxn modelId="{18AF76E2-D181-49C2-AFD7-BD83A78F983B}" type="presOf" srcId="{F5B2D857-F563-4E10-8C26-CC578EFF7456}" destId="{DBBBC6F6-124E-4E4D-8B98-422FB712463E}" srcOrd="0" destOrd="0" presId="urn:microsoft.com/office/officeart/2005/8/layout/hProcess4"/>
    <dgm:cxn modelId="{A61154AE-1139-43D9-8FBF-617990EEB926}" type="presOf" srcId="{AE28CFCB-FE42-49BB-A6EA-825915453DB0}" destId="{5D7EECBF-AF5B-4639-9771-63C486FFBFF1}" srcOrd="1" destOrd="1" presId="urn:microsoft.com/office/officeart/2005/8/layout/hProcess4"/>
    <dgm:cxn modelId="{E54EAD2A-9F7C-465F-8988-87976FD02397}" srcId="{459E94B3-9513-4BF7-AD15-E7D5E87A87F4}" destId="{1444628F-0BF0-422D-B170-7F4942D21EB7}" srcOrd="2" destOrd="0" parTransId="{4B0C3FE1-260D-467A-9006-C9160CCA4799}" sibTransId="{06B84607-36FF-45B8-91DD-5FD1A5E426E2}"/>
    <dgm:cxn modelId="{52D881B3-4BDC-414E-8533-50FFB222FE4A}" type="presOf" srcId="{8E132F2E-D55B-401A-81D3-984751E679F7}" destId="{B10FDE93-F85A-4D86-99D0-BF0A82F4A482}" srcOrd="1" destOrd="3" presId="urn:microsoft.com/office/officeart/2005/8/layout/hProcess4"/>
    <dgm:cxn modelId="{C4F8F0CA-8CEF-42EA-8D43-6E7F204676BF}" type="presOf" srcId="{57374B87-B043-499A-9223-39064B96B061}" destId="{31800887-F859-4D35-8402-F1631C3C9BB3}" srcOrd="1" destOrd="0" presId="urn:microsoft.com/office/officeart/2005/8/layout/hProcess4"/>
    <dgm:cxn modelId="{42B033B5-14FC-47F0-9DB0-73A4DB50B3D3}" srcId="{1444628F-0BF0-422D-B170-7F4942D21EB7}" destId="{BB448E24-A1BF-42D0-AD5D-8301BC5B40CB}" srcOrd="4" destOrd="0" parTransId="{62B819E2-1A68-4A84-B1BB-7991E6865A22}" sibTransId="{BD9E10B3-73EA-417E-A31C-FD1EA468CE36}"/>
    <dgm:cxn modelId="{2006D70D-6E5A-4C9E-985A-719CE5A8ED66}" type="presOf" srcId="{1444628F-0BF0-422D-B170-7F4942D21EB7}" destId="{14E275A7-62FC-49F8-95CF-1D0CB54C6A67}" srcOrd="0" destOrd="0" presId="urn:microsoft.com/office/officeart/2005/8/layout/hProcess4"/>
    <dgm:cxn modelId="{6DBEA5C6-5F15-440E-B8A6-B79173E30A70}" type="presOf" srcId="{459E94B3-9513-4BF7-AD15-E7D5E87A87F4}" destId="{80416090-16D9-44B5-900C-9A20B53CAF20}" srcOrd="0" destOrd="0" presId="urn:microsoft.com/office/officeart/2005/8/layout/hProcess4"/>
    <dgm:cxn modelId="{C41E6821-9B9E-47EC-90AF-F343F3C71AF2}" srcId="{459E94B3-9513-4BF7-AD15-E7D5E87A87F4}" destId="{B2BED98C-3746-4DF2-A52D-31B24CFE2227}" srcOrd="0" destOrd="0" parTransId="{C9548A9A-7686-4C22-BC38-47A31F1C14E1}" sibTransId="{042E0E76-CC8F-409A-BA1B-6D12FE70440F}"/>
    <dgm:cxn modelId="{39DCE5EB-C7B4-450E-8780-282A2525711F}" srcId="{1444628F-0BF0-422D-B170-7F4942D21EB7}" destId="{02114813-2BEB-4E12-83CB-4284C6B4BF66}" srcOrd="2" destOrd="0" parTransId="{2D54F5A0-4786-47A8-9F2F-54F349E78E04}" sibTransId="{3873C07C-9655-41C1-AEC3-1611ECA8F8D4}"/>
    <dgm:cxn modelId="{F60E7023-DECB-48A7-8C72-98EB01F4CEDF}" type="presOf" srcId="{042E0E76-CC8F-409A-BA1B-6D12FE70440F}" destId="{DE878F05-C9E6-4F73-91F3-8CB5296C6622}" srcOrd="0" destOrd="0" presId="urn:microsoft.com/office/officeart/2005/8/layout/hProcess4"/>
    <dgm:cxn modelId="{CF2DD9AE-9CEA-4924-9DC2-66F5D9A21A32}" srcId="{EB488919-6278-43C2-8660-77D194BA26E6}" destId="{8E132F2E-D55B-401A-81D3-984751E679F7}" srcOrd="3" destOrd="0" parTransId="{67A60B8E-D26F-4DF6-924F-B3D6CB4B3C64}" sibTransId="{613C8E4F-BA87-44CA-881E-D7BCB9E9DE58}"/>
    <dgm:cxn modelId="{84422ACB-BED9-451D-BE48-CDF55D1E17EF}" srcId="{1444628F-0BF0-422D-B170-7F4942D21EB7}" destId="{AE28CFCB-FE42-49BB-A6EA-825915453DB0}" srcOrd="1" destOrd="0" parTransId="{868353A8-15C1-4CAA-AFB7-C5FF242E31D4}" sibTransId="{95D06658-A93A-40AE-8F4F-30786F4E78BA}"/>
    <dgm:cxn modelId="{E4F72A39-478C-4AD2-BBCD-B86F17C419FB}" srcId="{EB488919-6278-43C2-8660-77D194BA26E6}" destId="{91919744-E00A-4327-816D-1A0D00DDCC1B}" srcOrd="2" destOrd="0" parTransId="{80E2B411-EBD2-40FE-8F6E-CB11516D19D6}" sibTransId="{EF2C8799-C426-4815-9128-A77DE664E37A}"/>
    <dgm:cxn modelId="{521DAE60-9207-43C1-8AFD-9CD96E0FDDD0}" type="presOf" srcId="{AE28CFCB-FE42-49BB-A6EA-825915453DB0}" destId="{2C9270BE-2E8E-4462-8DDF-0C49295CE9C7}" srcOrd="0" destOrd="1" presId="urn:microsoft.com/office/officeart/2005/8/layout/hProcess4"/>
    <dgm:cxn modelId="{A5C2E0A4-64E7-4558-A62F-FB5AFECA6DBA}" type="presOf" srcId="{C9C8FB12-7E95-49AF-A88D-58523AA8636F}" destId="{DBBBC6F6-124E-4E4D-8B98-422FB712463E}" srcOrd="0" destOrd="1" presId="urn:microsoft.com/office/officeart/2005/8/layout/hProcess4"/>
    <dgm:cxn modelId="{C21D2F64-6BF2-484A-892D-29C079A51F96}" type="presParOf" srcId="{80416090-16D9-44B5-900C-9A20B53CAF20}" destId="{2E551E5E-B572-4C87-84D4-DB187E516A0D}" srcOrd="0" destOrd="0" presId="urn:microsoft.com/office/officeart/2005/8/layout/hProcess4"/>
    <dgm:cxn modelId="{32F46F49-B6DF-4C4E-B997-CC5B667F5D1E}" type="presParOf" srcId="{80416090-16D9-44B5-900C-9A20B53CAF20}" destId="{68A41B4B-EB1D-4D2B-98D7-A194EFA40907}" srcOrd="1" destOrd="0" presId="urn:microsoft.com/office/officeart/2005/8/layout/hProcess4"/>
    <dgm:cxn modelId="{85061C19-EB6C-4B9F-B14D-D817EAD2B5DA}" type="presParOf" srcId="{80416090-16D9-44B5-900C-9A20B53CAF20}" destId="{28B1096B-512E-4783-A886-C5D0C41205D1}" srcOrd="2" destOrd="0" presId="urn:microsoft.com/office/officeart/2005/8/layout/hProcess4"/>
    <dgm:cxn modelId="{4FA56086-636F-4102-BE18-F31CD602809B}" type="presParOf" srcId="{28B1096B-512E-4783-A886-C5D0C41205D1}" destId="{AD623C7D-37F5-450B-8A05-2A3739CB297F}" srcOrd="0" destOrd="0" presId="urn:microsoft.com/office/officeart/2005/8/layout/hProcess4"/>
    <dgm:cxn modelId="{B4675E79-AFC9-4D22-BA1D-73CD787DF4EF}" type="presParOf" srcId="{AD623C7D-37F5-450B-8A05-2A3739CB297F}" destId="{0AE480A6-4A66-4B85-8435-8B78BF743A97}" srcOrd="0" destOrd="0" presId="urn:microsoft.com/office/officeart/2005/8/layout/hProcess4"/>
    <dgm:cxn modelId="{5A214F68-C16A-4CD1-9C85-EC3D777AB1B1}" type="presParOf" srcId="{AD623C7D-37F5-450B-8A05-2A3739CB297F}" destId="{DEBD028E-056C-4C54-B871-3421018194E0}" srcOrd="1" destOrd="0" presId="urn:microsoft.com/office/officeart/2005/8/layout/hProcess4"/>
    <dgm:cxn modelId="{CC4A4FBF-A2A5-4F84-AD15-FDE766380E33}" type="presParOf" srcId="{AD623C7D-37F5-450B-8A05-2A3739CB297F}" destId="{31800887-F859-4D35-8402-F1631C3C9BB3}" srcOrd="2" destOrd="0" presId="urn:microsoft.com/office/officeart/2005/8/layout/hProcess4"/>
    <dgm:cxn modelId="{63D2CE48-1A7F-4F50-9F82-9B26F0D315D9}" type="presParOf" srcId="{AD623C7D-37F5-450B-8A05-2A3739CB297F}" destId="{19721425-C0FA-4C2F-B812-09ED37BEBB7F}" srcOrd="3" destOrd="0" presId="urn:microsoft.com/office/officeart/2005/8/layout/hProcess4"/>
    <dgm:cxn modelId="{D229F28C-3B59-456C-BDE3-4A9088D9DE2A}" type="presParOf" srcId="{AD623C7D-37F5-450B-8A05-2A3739CB297F}" destId="{FA567E0B-E0CF-4061-89CB-3EEC03DC876C}" srcOrd="4" destOrd="0" presId="urn:microsoft.com/office/officeart/2005/8/layout/hProcess4"/>
    <dgm:cxn modelId="{3C80699C-5454-442B-AB77-94D3B88C42CB}" type="presParOf" srcId="{28B1096B-512E-4783-A886-C5D0C41205D1}" destId="{DE878F05-C9E6-4F73-91F3-8CB5296C6622}" srcOrd="1" destOrd="0" presId="urn:microsoft.com/office/officeart/2005/8/layout/hProcess4"/>
    <dgm:cxn modelId="{AE05A1A3-73CF-43B8-882E-4BE288FFCE6D}" type="presParOf" srcId="{28B1096B-512E-4783-A886-C5D0C41205D1}" destId="{E0742E99-D1CE-407A-91D0-7493D35DD0C3}" srcOrd="2" destOrd="0" presId="urn:microsoft.com/office/officeart/2005/8/layout/hProcess4"/>
    <dgm:cxn modelId="{FDE81878-99C7-4CAD-849F-7ED367ABC33B}" type="presParOf" srcId="{E0742E99-D1CE-407A-91D0-7493D35DD0C3}" destId="{0989F5DF-4121-4359-9FEC-1E25F634AF94}" srcOrd="0" destOrd="0" presId="urn:microsoft.com/office/officeart/2005/8/layout/hProcess4"/>
    <dgm:cxn modelId="{26E58522-96BB-45B3-934E-E4D52AC764BA}" type="presParOf" srcId="{E0742E99-D1CE-407A-91D0-7493D35DD0C3}" destId="{DBBBC6F6-124E-4E4D-8B98-422FB712463E}" srcOrd="1" destOrd="0" presId="urn:microsoft.com/office/officeart/2005/8/layout/hProcess4"/>
    <dgm:cxn modelId="{9F6D6ABA-5852-4164-8093-3DEFACE174E2}" type="presParOf" srcId="{E0742E99-D1CE-407A-91D0-7493D35DD0C3}" destId="{B10FDE93-F85A-4D86-99D0-BF0A82F4A482}" srcOrd="2" destOrd="0" presId="urn:microsoft.com/office/officeart/2005/8/layout/hProcess4"/>
    <dgm:cxn modelId="{2C51A5B4-5646-4056-AC64-1EFF1374263C}" type="presParOf" srcId="{E0742E99-D1CE-407A-91D0-7493D35DD0C3}" destId="{36AA2570-61F1-46C3-B094-4E928D7FC1FB}" srcOrd="3" destOrd="0" presId="urn:microsoft.com/office/officeart/2005/8/layout/hProcess4"/>
    <dgm:cxn modelId="{CF170ACD-DE89-4E54-AAC3-4230BF03E980}" type="presParOf" srcId="{E0742E99-D1CE-407A-91D0-7493D35DD0C3}" destId="{57CFA845-547A-45FD-B73E-574DE6AC2F43}" srcOrd="4" destOrd="0" presId="urn:microsoft.com/office/officeart/2005/8/layout/hProcess4"/>
    <dgm:cxn modelId="{38A76270-34B8-471F-94B7-F5FFB358DDB5}" type="presParOf" srcId="{28B1096B-512E-4783-A886-C5D0C41205D1}" destId="{88F1FFE4-D7E4-446F-A09C-3DA6A359DD79}" srcOrd="3" destOrd="0" presId="urn:microsoft.com/office/officeart/2005/8/layout/hProcess4"/>
    <dgm:cxn modelId="{DC79D214-79F0-4142-B071-7C777EF8D72F}" type="presParOf" srcId="{28B1096B-512E-4783-A886-C5D0C41205D1}" destId="{1E53A320-3623-49C1-B00F-C96DEBC6B73F}" srcOrd="4" destOrd="0" presId="urn:microsoft.com/office/officeart/2005/8/layout/hProcess4"/>
    <dgm:cxn modelId="{6A00A559-AF8F-4129-B148-9B579F5E1C72}" type="presParOf" srcId="{1E53A320-3623-49C1-B00F-C96DEBC6B73F}" destId="{B936B156-2C7B-4946-937C-0E626D96CAFA}" srcOrd="0" destOrd="0" presId="urn:microsoft.com/office/officeart/2005/8/layout/hProcess4"/>
    <dgm:cxn modelId="{39E75255-7FDB-4E72-8901-FECC296428FE}" type="presParOf" srcId="{1E53A320-3623-49C1-B00F-C96DEBC6B73F}" destId="{2C9270BE-2E8E-4462-8DDF-0C49295CE9C7}" srcOrd="1" destOrd="0" presId="urn:microsoft.com/office/officeart/2005/8/layout/hProcess4"/>
    <dgm:cxn modelId="{17FEEE8E-0075-45D6-9524-673E37BE8B2D}" type="presParOf" srcId="{1E53A320-3623-49C1-B00F-C96DEBC6B73F}" destId="{5D7EECBF-AF5B-4639-9771-63C486FFBFF1}" srcOrd="2" destOrd="0" presId="urn:microsoft.com/office/officeart/2005/8/layout/hProcess4"/>
    <dgm:cxn modelId="{3F9E73E0-BF8E-41C4-BE49-B8552D70298C}" type="presParOf" srcId="{1E53A320-3623-49C1-B00F-C96DEBC6B73F}" destId="{14E275A7-62FC-49F8-95CF-1D0CB54C6A67}" srcOrd="3" destOrd="0" presId="urn:microsoft.com/office/officeart/2005/8/layout/hProcess4"/>
    <dgm:cxn modelId="{4B31A999-0AE6-4834-BB10-7B069D728EFA}" type="presParOf" srcId="{1E53A320-3623-49C1-B00F-C96DEBC6B73F}" destId="{1CBC12EB-B586-4126-B61A-14E9D05DA283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BD028E-056C-4C54-B871-3421018194E0}">
      <dsp:nvSpPr>
        <dsp:cNvPr id="0" name=""/>
        <dsp:cNvSpPr/>
      </dsp:nvSpPr>
      <dsp:spPr>
        <a:xfrm>
          <a:off x="2724" y="1436855"/>
          <a:ext cx="1966666" cy="16220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校園安全行</a:t>
          </a:r>
          <a:endParaRPr lang="zh-TW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行人安全</a:t>
          </a:r>
          <a:endParaRPr lang="zh-TW" altLang="en-US" sz="2000" kern="1200" dirty="0"/>
        </a:p>
      </dsp:txBody>
      <dsp:txXfrm>
        <a:off x="40053" y="1474184"/>
        <a:ext cx="1892008" cy="1199839"/>
      </dsp:txXfrm>
    </dsp:sp>
    <dsp:sp modelId="{DE878F05-C9E6-4F73-91F3-8CB5296C6622}">
      <dsp:nvSpPr>
        <dsp:cNvPr id="0" name=""/>
        <dsp:cNvSpPr/>
      </dsp:nvSpPr>
      <dsp:spPr>
        <a:xfrm>
          <a:off x="767747" y="1805932"/>
          <a:ext cx="2367161" cy="2367161"/>
        </a:xfrm>
        <a:prstGeom prst="leftCircularArrow">
          <a:avLst>
            <a:gd name="adj1" fmla="val 2751"/>
            <a:gd name="adj2" fmla="val 335393"/>
            <a:gd name="adj3" fmla="val 1983325"/>
            <a:gd name="adj4" fmla="val 8896911"/>
            <a:gd name="adj5" fmla="val 32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721425-C0FA-4C2F-B812-09ED37BEBB7F}">
      <dsp:nvSpPr>
        <dsp:cNvPr id="0" name=""/>
        <dsp:cNvSpPr/>
      </dsp:nvSpPr>
      <dsp:spPr>
        <a:xfrm>
          <a:off x="286816" y="2789804"/>
          <a:ext cx="1748147" cy="6951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低年級</a:t>
          </a:r>
          <a:endParaRPr lang="zh-TW" altLang="en-US" sz="2800" kern="1200" dirty="0"/>
        </a:p>
      </dsp:txBody>
      <dsp:txXfrm>
        <a:off x="307177" y="2810165"/>
        <a:ext cx="1707425" cy="654458"/>
      </dsp:txXfrm>
    </dsp:sp>
    <dsp:sp modelId="{DBBBC6F6-124E-4E4D-8B98-422FB712463E}">
      <dsp:nvSpPr>
        <dsp:cNvPr id="0" name=""/>
        <dsp:cNvSpPr/>
      </dsp:nvSpPr>
      <dsp:spPr>
        <a:xfrm>
          <a:off x="2251892" y="972630"/>
          <a:ext cx="2538946" cy="25505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校園安全行           </a:t>
          </a:r>
          <a:endParaRPr lang="zh-TW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行人路權</a:t>
          </a:r>
          <a:endParaRPr lang="zh-TW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自行車路權</a:t>
          </a:r>
          <a:endParaRPr lang="zh-TW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認識交通標誌</a:t>
          </a:r>
          <a:endParaRPr lang="zh-TW" altLang="en-US" sz="20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1200" kern="1200" dirty="0"/>
        </a:p>
      </dsp:txBody>
      <dsp:txXfrm>
        <a:off x="2310587" y="1577869"/>
        <a:ext cx="2421556" cy="1886604"/>
      </dsp:txXfrm>
    </dsp:sp>
    <dsp:sp modelId="{88F1FFE4-D7E4-446F-A09C-3DA6A359DD79}">
      <dsp:nvSpPr>
        <dsp:cNvPr id="0" name=""/>
        <dsp:cNvSpPr/>
      </dsp:nvSpPr>
      <dsp:spPr>
        <a:xfrm>
          <a:off x="2896079" y="-153389"/>
          <a:ext cx="4303498" cy="3782397"/>
        </a:xfrm>
        <a:prstGeom prst="circularArrow">
          <a:avLst>
            <a:gd name="adj1" fmla="val 1722"/>
            <a:gd name="adj2" fmla="val 204987"/>
            <a:gd name="adj3" fmla="val 20458964"/>
            <a:gd name="adj4" fmla="val 13414972"/>
            <a:gd name="adj5" fmla="val 200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AA2570-61F1-46C3-B094-4E928D7FC1FB}">
      <dsp:nvSpPr>
        <dsp:cNvPr id="0" name=""/>
        <dsp:cNvSpPr/>
      </dsp:nvSpPr>
      <dsp:spPr>
        <a:xfrm>
          <a:off x="2729987" y="532655"/>
          <a:ext cx="1748147" cy="6951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中年級</a:t>
          </a:r>
          <a:endParaRPr lang="zh-TW" altLang="en-US" sz="2800" kern="1200" dirty="0"/>
        </a:p>
      </dsp:txBody>
      <dsp:txXfrm>
        <a:off x="2750348" y="553016"/>
        <a:ext cx="1707425" cy="654458"/>
      </dsp:txXfrm>
    </dsp:sp>
    <dsp:sp modelId="{2C9270BE-2E8E-4462-8DDF-0C49295CE9C7}">
      <dsp:nvSpPr>
        <dsp:cNvPr id="0" name=""/>
        <dsp:cNvSpPr/>
      </dsp:nvSpPr>
      <dsp:spPr>
        <a:xfrm>
          <a:off x="5347117" y="1154839"/>
          <a:ext cx="3073879" cy="26181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行人路權</a:t>
          </a:r>
          <a:endParaRPr lang="zh-TW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自行車路權</a:t>
          </a:r>
          <a:endParaRPr lang="zh-TW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視野死角及內輪差</a:t>
          </a:r>
          <a:endParaRPr lang="zh-TW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認識交通標誌與標線</a:t>
          </a:r>
          <a:endParaRPr lang="zh-TW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交通案例探討</a:t>
          </a:r>
          <a:endParaRPr lang="zh-TW" altLang="en-US" sz="2000" kern="1200" dirty="0"/>
        </a:p>
      </dsp:txBody>
      <dsp:txXfrm>
        <a:off x="5407369" y="1215091"/>
        <a:ext cx="2953375" cy="1936637"/>
      </dsp:txXfrm>
    </dsp:sp>
    <dsp:sp modelId="{14E275A7-62FC-49F8-95CF-1D0CB54C6A67}">
      <dsp:nvSpPr>
        <dsp:cNvPr id="0" name=""/>
        <dsp:cNvSpPr/>
      </dsp:nvSpPr>
      <dsp:spPr>
        <a:xfrm>
          <a:off x="6263482" y="3653900"/>
          <a:ext cx="1748147" cy="6951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高年級</a:t>
          </a:r>
          <a:endParaRPr lang="zh-TW" altLang="en-US" sz="2800" kern="1200" dirty="0"/>
        </a:p>
      </dsp:txBody>
      <dsp:txXfrm>
        <a:off x="6283843" y="3674261"/>
        <a:ext cx="1707425" cy="6544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4C26A-95FD-42EA-A544-7F3362301846}" type="datetimeFigureOut">
              <a:rPr lang="zh-TW" altLang="en-US" smtClean="0"/>
              <a:t>2015/4/15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E7C982-CE0B-40BA-8B61-6284DA2DF1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64149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2015/4/15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zh-TW" altLang="en-US">
              <a:solidFill>
                <a:srgbClr val="EBDDC3"/>
              </a:solidFill>
            </a:endParaRPr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3DA0BB7-265A-403C-9275-D587AB510EDC}" type="slidenum">
              <a:rPr lang="zh-TW" altLang="en-US" smtClean="0">
                <a:solidFill>
                  <a:srgbClr val="EBDDC3"/>
                </a:solidFill>
              </a:rPr>
              <a:pPr/>
              <a:t>‹#›</a:t>
            </a:fld>
            <a:endParaRPr lang="zh-TW" altLang="en-US">
              <a:solidFill>
                <a:srgbClr val="EBD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7333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775F55"/>
                </a:solidFill>
              </a:rPr>
              <a:pPr/>
              <a:t>2015/4/15</a:t>
            </a:fld>
            <a:endParaRPr lang="zh-TW" altLang="en-US">
              <a:solidFill>
                <a:srgbClr val="775F55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775F55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00077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矩形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775F55"/>
                </a:solidFill>
              </a:rPr>
              <a:pPr/>
              <a:t>2015/4/15</a:t>
            </a:fld>
            <a:endParaRPr lang="zh-TW" altLang="en-US">
              <a:solidFill>
                <a:srgbClr val="775F55"/>
              </a:solidFill>
            </a:endParaRPr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204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BEAD13-0566-4C6C-97E7-55F17F24B09F}" type="datetimeFigureOut">
              <a:rPr lang="zh-TW" altLang="en-US" smtClean="0">
                <a:solidFill>
                  <a:srgbClr val="775F55"/>
                </a:solidFill>
              </a:rPr>
              <a:pPr/>
              <a:t>2015/4/15</a:t>
            </a:fld>
            <a:endParaRPr lang="zh-TW" altLang="en-US">
              <a:solidFill>
                <a:srgbClr val="775F55"/>
              </a:solidFill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TW" alt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178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BEAD13-0566-4C6C-97E7-55F17F24B09F}" type="datetimeFigureOut">
              <a:rPr lang="zh-TW" altLang="en-US" smtClean="0">
                <a:solidFill>
                  <a:srgbClr val="775F55"/>
                </a:solidFill>
              </a:rPr>
              <a:pPr/>
              <a:t>2015/4/15</a:t>
            </a:fld>
            <a:endParaRPr lang="zh-TW" altLang="en-US">
              <a:solidFill>
                <a:srgbClr val="775F55"/>
              </a:solidFill>
            </a:endParaRPr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TW" altLang="en-US">
              <a:solidFill>
                <a:srgbClr val="775F55"/>
              </a:solidFill>
            </a:endParaRPr>
          </a:p>
        </p:txBody>
      </p:sp>
      <p:sp>
        <p:nvSpPr>
          <p:cNvPr id="16" name="文字版面配置區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5" name="文字版面配置區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410429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775F55"/>
                </a:solidFill>
              </a:rPr>
              <a:pPr/>
              <a:t>2015/4/15</a:t>
            </a:fld>
            <a:endParaRPr lang="zh-TW" altLang="en-US">
              <a:solidFill>
                <a:srgbClr val="775F55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775F55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7274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775F55"/>
                </a:solidFill>
              </a:rPr>
              <a:pPr/>
              <a:t>2015/4/15</a:t>
            </a:fld>
            <a:endParaRPr lang="zh-TW" altLang="en-US">
              <a:solidFill>
                <a:srgbClr val="775F55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775F55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3DA0BB7-265A-403C-9275-D587AB510EDC}" type="slidenum">
              <a:rPr lang="zh-TW" altLang="en-US" smtClean="0">
                <a:solidFill>
                  <a:srgbClr val="775F55"/>
                </a:solidFill>
              </a:rPr>
              <a:pPr/>
              <a:t>‹#›</a:t>
            </a:fld>
            <a:endParaRPr lang="zh-TW" alt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891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775F55"/>
                </a:solidFill>
              </a:rPr>
              <a:pPr/>
              <a:t>2015/4/15</a:t>
            </a:fld>
            <a:endParaRPr lang="zh-TW" altLang="en-US">
              <a:solidFill>
                <a:srgbClr val="775F55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775F55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64615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矩形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1" name="矩形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BEAD13-0566-4C6C-97E7-55F17F24B09F}" type="datetimeFigureOut">
              <a:rPr lang="zh-TW" altLang="en-US" smtClean="0">
                <a:solidFill>
                  <a:srgbClr val="775F55"/>
                </a:solidFill>
              </a:rPr>
              <a:pPr/>
              <a:t>2015/4/15</a:t>
            </a:fld>
            <a:endParaRPr lang="zh-TW" altLang="en-US">
              <a:solidFill>
                <a:srgbClr val="775F55"/>
              </a:solidFill>
            </a:endParaRPr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zh-TW" altLang="en-US">
              <a:solidFill>
                <a:srgbClr val="775F55"/>
              </a:solidFill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5168060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775F55"/>
                </a:solidFill>
              </a:rPr>
              <a:pPr/>
              <a:t>2015/4/15</a:t>
            </a:fld>
            <a:endParaRPr lang="zh-TW" altLang="en-US">
              <a:solidFill>
                <a:srgbClr val="775F55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775F55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388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775F55"/>
                </a:solidFill>
              </a:rPr>
              <a:pPr/>
              <a:t>2015/4/15</a:t>
            </a:fld>
            <a:endParaRPr lang="zh-TW" altLang="en-US">
              <a:solidFill>
                <a:srgbClr val="775F55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zh-TW" altLang="en-US">
              <a:solidFill>
                <a:srgbClr val="775F55"/>
              </a:solidFill>
            </a:endParaRPr>
          </a:p>
        </p:txBody>
      </p:sp>
      <p:sp>
        <p:nvSpPr>
          <p:cNvPr id="7" name="矩形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80637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BEAD13-0566-4C6C-97E7-55F17F24B09F}" type="datetimeFigureOut">
              <a:rPr lang="zh-TW" altLang="en-US" smtClean="0">
                <a:solidFill>
                  <a:srgbClr val="775F55"/>
                </a:solidFill>
              </a:rPr>
              <a:pPr/>
              <a:t>2015/4/15</a:t>
            </a:fld>
            <a:endParaRPr lang="zh-TW" altLang="en-US">
              <a:solidFill>
                <a:srgbClr val="775F55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>
              <a:solidFill>
                <a:srgbClr val="775F55"/>
              </a:solidFill>
            </a:endParaRPr>
          </a:p>
        </p:txBody>
      </p:sp>
      <p:sp>
        <p:nvSpPr>
          <p:cNvPr id="7" name="矩形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77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天母國小交通安全</a:t>
            </a:r>
            <a:r>
              <a:rPr lang="zh-TW" altLang="en-US" dirty="0" smtClean="0"/>
              <a:t>課程架構圖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34816005"/>
              </p:ext>
            </p:extLst>
          </p:nvPr>
        </p:nvGraphicFramePr>
        <p:xfrm>
          <a:off x="612774" y="1600200"/>
          <a:ext cx="8423722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3699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天母國小交通安全</a:t>
            </a:r>
            <a:r>
              <a:rPr lang="zh-TW" altLang="en-US" dirty="0"/>
              <a:t>課程</a:t>
            </a:r>
            <a:r>
              <a:rPr lang="zh-TW" altLang="en-US" dirty="0" smtClean="0"/>
              <a:t>實施</a:t>
            </a:r>
            <a:r>
              <a:rPr lang="zh-TW" altLang="en-US" dirty="0"/>
              <a:t>內容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dirty="0" smtClean="0"/>
              <a:t>低年級課程</a:t>
            </a:r>
            <a:endParaRPr lang="en-US" altLang="zh-TW" dirty="0" smtClean="0"/>
          </a:p>
          <a:p>
            <a:pPr lvl="1"/>
            <a:r>
              <a:rPr lang="zh-TW" altLang="en-US" dirty="0"/>
              <a:t>校園安全</a:t>
            </a:r>
            <a:r>
              <a:rPr lang="zh-TW" altLang="en-US" dirty="0" smtClean="0"/>
              <a:t>行</a:t>
            </a:r>
            <a:endParaRPr lang="en-US" altLang="zh-TW" dirty="0" smtClean="0"/>
          </a:p>
          <a:p>
            <a:pPr lvl="2"/>
            <a:r>
              <a:rPr lang="zh-TW" altLang="en-US" dirty="0"/>
              <a:t>認識走廊分道線、走廊奔跑危險</a:t>
            </a:r>
            <a:r>
              <a:rPr lang="zh-TW" altLang="en-US" dirty="0" smtClean="0"/>
              <a:t>多</a:t>
            </a:r>
            <a:endParaRPr lang="en-US" altLang="zh-TW" dirty="0" smtClean="0"/>
          </a:p>
          <a:p>
            <a:pPr lvl="2"/>
            <a:r>
              <a:rPr lang="zh-TW" altLang="en-US" dirty="0"/>
              <a:t>安全標示要</a:t>
            </a:r>
            <a:r>
              <a:rPr lang="zh-TW" altLang="en-US" dirty="0" smtClean="0"/>
              <a:t>注意、遠離工地圍籬</a:t>
            </a:r>
            <a:endParaRPr lang="en-US" altLang="zh-TW" dirty="0" smtClean="0"/>
          </a:p>
          <a:p>
            <a:pPr lvl="2"/>
            <a:r>
              <a:rPr lang="zh-TW" altLang="en-US" dirty="0"/>
              <a:t>遊戲禮讓不推</a:t>
            </a:r>
            <a:r>
              <a:rPr lang="zh-TW" altLang="en-US" dirty="0" smtClean="0"/>
              <a:t>擠、放學路隊守秩序</a:t>
            </a:r>
            <a:endParaRPr lang="en-US" altLang="zh-TW" dirty="0" smtClean="0"/>
          </a:p>
          <a:p>
            <a:pPr lvl="1"/>
            <a:r>
              <a:rPr lang="zh-TW" altLang="en-US" dirty="0"/>
              <a:t>行人</a:t>
            </a:r>
            <a:r>
              <a:rPr lang="zh-TW" altLang="en-US" dirty="0" smtClean="0"/>
              <a:t>安全</a:t>
            </a:r>
            <a:endParaRPr lang="en-US" altLang="zh-TW" dirty="0" smtClean="0"/>
          </a:p>
          <a:p>
            <a:pPr lvl="2"/>
            <a:r>
              <a:rPr lang="zh-TW" altLang="en-US" dirty="0"/>
              <a:t>認識</a:t>
            </a:r>
            <a:r>
              <a:rPr lang="zh-TW" altLang="en-US" dirty="0" smtClean="0"/>
              <a:t>斑馬線</a:t>
            </a:r>
            <a:r>
              <a:rPr lang="en-US" altLang="zh-TW" dirty="0" smtClean="0"/>
              <a:t>-</a:t>
            </a:r>
            <a:r>
              <a:rPr lang="zh-TW" altLang="en-US" dirty="0" smtClean="0"/>
              <a:t>行人穿越道線</a:t>
            </a:r>
            <a:endParaRPr lang="en-US" altLang="zh-TW" dirty="0" smtClean="0"/>
          </a:p>
          <a:p>
            <a:pPr lvl="2"/>
            <a:r>
              <a:rPr lang="zh-TW" altLang="en-US" dirty="0"/>
              <a:t>認識行人專用號</a:t>
            </a:r>
            <a:r>
              <a:rPr lang="zh-TW" altLang="en-US" dirty="0" smtClean="0"/>
              <a:t>誌、紅綠燈</a:t>
            </a:r>
            <a:endParaRPr lang="en-US" altLang="zh-TW" dirty="0" smtClean="0"/>
          </a:p>
          <a:p>
            <a:pPr lvl="2"/>
            <a:r>
              <a:rPr lang="zh-TW" altLang="en-US" dirty="0"/>
              <a:t>安全</a:t>
            </a:r>
            <a:r>
              <a:rPr lang="zh-TW" altLang="en-US" dirty="0" smtClean="0"/>
              <a:t>過馬路五步驟</a:t>
            </a:r>
            <a:endParaRPr lang="en-US" altLang="zh-TW" dirty="0" smtClean="0"/>
          </a:p>
          <a:p>
            <a:pPr marL="685800" lvl="2" indent="0">
              <a:buNone/>
            </a:pPr>
            <a:endParaRPr lang="en-US" altLang="zh-TW" dirty="0"/>
          </a:p>
          <a:p>
            <a:pPr lvl="2"/>
            <a:endParaRPr lang="en-US" altLang="zh-TW" dirty="0" smtClean="0"/>
          </a:p>
          <a:p>
            <a:pPr lvl="2"/>
            <a:endParaRPr lang="en-US" altLang="zh-TW" dirty="0" smtClean="0"/>
          </a:p>
          <a:p>
            <a:pPr lvl="2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2655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天母國小交通安全</a:t>
            </a:r>
            <a:r>
              <a:rPr lang="zh-TW" altLang="en-US" dirty="0"/>
              <a:t>課程</a:t>
            </a:r>
            <a:r>
              <a:rPr lang="zh-TW" altLang="en-US" dirty="0" smtClean="0"/>
              <a:t>實施</a:t>
            </a:r>
            <a:r>
              <a:rPr lang="zh-TW" altLang="en-US" dirty="0"/>
              <a:t>內容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dirty="0"/>
              <a:t>中</a:t>
            </a:r>
            <a:r>
              <a:rPr lang="zh-TW" altLang="en-US" dirty="0" smtClean="0"/>
              <a:t>年級課程</a:t>
            </a:r>
            <a:endParaRPr lang="en-US" altLang="zh-TW" dirty="0" smtClean="0"/>
          </a:p>
          <a:p>
            <a:pPr lvl="1"/>
            <a:r>
              <a:rPr lang="zh-TW" altLang="en-US" dirty="0"/>
              <a:t>校園安全</a:t>
            </a:r>
            <a:r>
              <a:rPr lang="zh-TW" altLang="en-US" dirty="0" smtClean="0"/>
              <a:t>行</a:t>
            </a:r>
            <a:endParaRPr lang="en-US" altLang="zh-TW" dirty="0" smtClean="0"/>
          </a:p>
          <a:p>
            <a:pPr lvl="2"/>
            <a:r>
              <a:rPr lang="zh-TW" altLang="en-US" dirty="0"/>
              <a:t>認識走廊分道線、走廊奔跑危險</a:t>
            </a:r>
            <a:r>
              <a:rPr lang="zh-TW" altLang="en-US" dirty="0" smtClean="0"/>
              <a:t>多</a:t>
            </a:r>
            <a:endParaRPr lang="en-US" altLang="zh-TW" dirty="0" smtClean="0"/>
          </a:p>
          <a:p>
            <a:pPr lvl="2"/>
            <a:r>
              <a:rPr lang="zh-TW" altLang="en-US" dirty="0"/>
              <a:t>安全標示要</a:t>
            </a:r>
            <a:r>
              <a:rPr lang="zh-TW" altLang="en-US" dirty="0" smtClean="0"/>
              <a:t>注意、遠離工地圍籬</a:t>
            </a:r>
            <a:endParaRPr lang="en-US" altLang="zh-TW" dirty="0" smtClean="0"/>
          </a:p>
          <a:p>
            <a:pPr lvl="1"/>
            <a:r>
              <a:rPr lang="zh-TW" altLang="en-US" dirty="0"/>
              <a:t>如何行走才</a:t>
            </a:r>
            <a:r>
              <a:rPr lang="zh-TW" altLang="en-US" dirty="0" smtClean="0"/>
              <a:t>安全</a:t>
            </a:r>
            <a:r>
              <a:rPr lang="en-US" altLang="zh-TW" dirty="0" smtClean="0"/>
              <a:t>-</a:t>
            </a:r>
            <a:r>
              <a:rPr lang="zh-TW" altLang="en-US" dirty="0"/>
              <a:t>行人路權</a:t>
            </a:r>
            <a:endParaRPr lang="en-US" altLang="zh-TW" dirty="0"/>
          </a:p>
          <a:p>
            <a:pPr lvl="1"/>
            <a:r>
              <a:rPr lang="zh-TW" altLang="en-US" dirty="0" smtClean="0"/>
              <a:t>自行車</a:t>
            </a:r>
            <a:r>
              <a:rPr lang="zh-TW" altLang="en-US" dirty="0"/>
              <a:t>騎乘</a:t>
            </a:r>
            <a:r>
              <a:rPr lang="zh-TW" altLang="en-US" dirty="0" smtClean="0"/>
              <a:t>安全</a:t>
            </a:r>
            <a:r>
              <a:rPr lang="en-US" altLang="zh-TW" dirty="0" smtClean="0"/>
              <a:t>-</a:t>
            </a:r>
            <a:r>
              <a:rPr lang="zh-TW" altLang="en-US" dirty="0" smtClean="0"/>
              <a:t>自行車路權</a:t>
            </a:r>
            <a:endParaRPr lang="en-US" altLang="zh-TW" dirty="0" smtClean="0"/>
          </a:p>
          <a:p>
            <a:pPr lvl="1"/>
            <a:r>
              <a:rPr lang="zh-TW" altLang="en-US" dirty="0"/>
              <a:t>認識交通標誌</a:t>
            </a:r>
            <a:endParaRPr lang="en-US" altLang="zh-TW" dirty="0" smtClean="0"/>
          </a:p>
          <a:p>
            <a:pPr lvl="2"/>
            <a:endParaRPr lang="en-US" altLang="zh-TW" dirty="0" smtClean="0"/>
          </a:p>
          <a:p>
            <a:pPr marL="685800" lvl="2" indent="0">
              <a:buNone/>
            </a:pPr>
            <a:endParaRPr lang="en-US" altLang="zh-TW" dirty="0"/>
          </a:p>
          <a:p>
            <a:pPr lvl="2"/>
            <a:endParaRPr lang="en-US" altLang="zh-TW" dirty="0" smtClean="0"/>
          </a:p>
          <a:p>
            <a:pPr lvl="2"/>
            <a:endParaRPr lang="en-US" altLang="zh-TW" dirty="0" smtClean="0"/>
          </a:p>
          <a:p>
            <a:pPr lvl="2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4285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天母國小交通安全</a:t>
            </a:r>
            <a:r>
              <a:rPr lang="zh-TW" altLang="en-US" dirty="0"/>
              <a:t>課程</a:t>
            </a:r>
            <a:r>
              <a:rPr lang="zh-TW" altLang="en-US" dirty="0" smtClean="0"/>
              <a:t>實施</a:t>
            </a:r>
            <a:r>
              <a:rPr lang="zh-TW" altLang="en-US" dirty="0"/>
              <a:t>內容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dirty="0" smtClean="0"/>
              <a:t>高年級課程</a:t>
            </a:r>
            <a:endParaRPr lang="en-US" altLang="zh-TW" dirty="0" smtClean="0"/>
          </a:p>
          <a:p>
            <a:pPr lvl="1"/>
            <a:r>
              <a:rPr lang="zh-TW" altLang="en-US" dirty="0"/>
              <a:t>如何行走才</a:t>
            </a:r>
            <a:r>
              <a:rPr lang="zh-TW" altLang="en-US" dirty="0" smtClean="0"/>
              <a:t>安全</a:t>
            </a:r>
            <a:r>
              <a:rPr lang="en-US" altLang="zh-TW" dirty="0" smtClean="0"/>
              <a:t>-</a:t>
            </a:r>
            <a:r>
              <a:rPr lang="zh-TW" altLang="en-US" dirty="0"/>
              <a:t>行人路權</a:t>
            </a:r>
            <a:endParaRPr lang="en-US" altLang="zh-TW" dirty="0"/>
          </a:p>
          <a:p>
            <a:pPr lvl="1"/>
            <a:r>
              <a:rPr lang="zh-TW" altLang="en-US" dirty="0" smtClean="0"/>
              <a:t>自行車</a:t>
            </a:r>
            <a:r>
              <a:rPr lang="zh-TW" altLang="en-US" dirty="0"/>
              <a:t>騎乘</a:t>
            </a:r>
            <a:r>
              <a:rPr lang="zh-TW" altLang="en-US" dirty="0" smtClean="0"/>
              <a:t>安全</a:t>
            </a:r>
            <a:r>
              <a:rPr lang="en-US" altLang="zh-TW" dirty="0" smtClean="0"/>
              <a:t>-</a:t>
            </a:r>
            <a:r>
              <a:rPr lang="zh-TW" altLang="en-US" dirty="0" smtClean="0"/>
              <a:t>自行車路權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視野死角及內輪差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認識</a:t>
            </a:r>
            <a:r>
              <a:rPr lang="zh-TW" altLang="en-US" dirty="0"/>
              <a:t>交通</a:t>
            </a:r>
            <a:r>
              <a:rPr lang="zh-TW" altLang="en-US" dirty="0" smtClean="0"/>
              <a:t>標誌、標線</a:t>
            </a:r>
            <a:endParaRPr lang="en-US" altLang="zh-TW" dirty="0" smtClean="0"/>
          </a:p>
          <a:p>
            <a:pPr lvl="1"/>
            <a:r>
              <a:rPr lang="zh-TW" altLang="en-US" dirty="0"/>
              <a:t>交通事故案例探討</a:t>
            </a:r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2"/>
            <a:endParaRPr lang="en-US" altLang="zh-TW" dirty="0" smtClean="0"/>
          </a:p>
          <a:p>
            <a:pPr marL="685800" lvl="2" indent="0">
              <a:buNone/>
            </a:pPr>
            <a:endParaRPr lang="en-US" altLang="zh-TW" dirty="0"/>
          </a:p>
          <a:p>
            <a:pPr lvl="2"/>
            <a:endParaRPr lang="en-US" altLang="zh-TW" dirty="0" smtClean="0"/>
          </a:p>
          <a:p>
            <a:pPr lvl="2"/>
            <a:endParaRPr lang="en-US" altLang="zh-TW" dirty="0" smtClean="0"/>
          </a:p>
          <a:p>
            <a:pPr lvl="2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3261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中庸">
  <a:themeElements>
    <a:clrScheme name="中庸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中庸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中庸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195</Words>
  <Application>Microsoft Office PowerPoint</Application>
  <PresentationFormat>如螢幕大小 (4:3)</PresentationFormat>
  <Paragraphs>49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中庸</vt:lpstr>
      <vt:lpstr>天母國小交通安全課程架構圖</vt:lpstr>
      <vt:lpstr>天母國小交通安全課程實施內容</vt:lpstr>
      <vt:lpstr>天母國小交通安全課程實施內容</vt:lpstr>
      <vt:lpstr>天母國小交通安全課程實施內容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交通安全課程架構圖</dc:title>
  <dc:creator>吳俊賢</dc:creator>
  <cp:lastModifiedBy>吳俊賢</cp:lastModifiedBy>
  <cp:revision>2</cp:revision>
  <cp:lastPrinted>2015-04-07T03:49:56Z</cp:lastPrinted>
  <dcterms:created xsi:type="dcterms:W3CDTF">2015-04-07T03:46:59Z</dcterms:created>
  <dcterms:modified xsi:type="dcterms:W3CDTF">2015-04-15T05:43:24Z</dcterms:modified>
</cp:coreProperties>
</file>