
<file path=[Content_Types].xml><?xml version="1.0" encoding="utf-8"?>
<Types xmlns="http://schemas.openxmlformats.org/package/2006/content-types">
  <Default Extension="png" ContentType="image/png"/>
  <Default Extension="jfif" ContentType="image/jpe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  <p:sldMasterId id="2147484847" r:id="rId3"/>
    <p:sldMasterId id="2147486370" r:id="rId4"/>
    <p:sldMasterId id="2147486387" r:id="rId5"/>
    <p:sldMasterId id="2147486419" r:id="rId6"/>
    <p:sldMasterId id="2147486435" r:id="rId7"/>
  </p:sldMasterIdLst>
  <p:notesMasterIdLst>
    <p:notesMasterId r:id="rId43"/>
  </p:notesMasterIdLst>
  <p:handoutMasterIdLst>
    <p:handoutMasterId r:id="rId44"/>
  </p:handoutMasterIdLst>
  <p:sldIdLst>
    <p:sldId id="256" r:id="rId8"/>
    <p:sldId id="466" r:id="rId9"/>
    <p:sldId id="437" r:id="rId10"/>
    <p:sldId id="551" r:id="rId11"/>
    <p:sldId id="552" r:id="rId12"/>
    <p:sldId id="508" r:id="rId13"/>
    <p:sldId id="518" r:id="rId14"/>
    <p:sldId id="538" r:id="rId15"/>
    <p:sldId id="539" r:id="rId16"/>
    <p:sldId id="519" r:id="rId17"/>
    <p:sldId id="492" r:id="rId18"/>
    <p:sldId id="521" r:id="rId19"/>
    <p:sldId id="520" r:id="rId20"/>
    <p:sldId id="525" r:id="rId21"/>
    <p:sldId id="529" r:id="rId22"/>
    <p:sldId id="549" r:id="rId23"/>
    <p:sldId id="550" r:id="rId24"/>
    <p:sldId id="404" r:id="rId25"/>
    <p:sldId id="540" r:id="rId26"/>
    <p:sldId id="535" r:id="rId27"/>
    <p:sldId id="541" r:id="rId28"/>
    <p:sldId id="548" r:id="rId29"/>
    <p:sldId id="544" r:id="rId30"/>
    <p:sldId id="543" r:id="rId31"/>
    <p:sldId id="537" r:id="rId32"/>
    <p:sldId id="542" r:id="rId33"/>
    <p:sldId id="546" r:id="rId34"/>
    <p:sldId id="547" r:id="rId35"/>
    <p:sldId id="501" r:id="rId36"/>
    <p:sldId id="507" r:id="rId37"/>
    <p:sldId id="506" r:id="rId38"/>
    <p:sldId id="505" r:id="rId39"/>
    <p:sldId id="502" r:id="rId40"/>
    <p:sldId id="503" r:id="rId41"/>
    <p:sldId id="516" r:id="rId42"/>
  </p:sldIdLst>
  <p:sldSz cx="9144000" cy="6858000" type="screen4x3"/>
  <p:notesSz cx="6797675" cy="9926638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0066"/>
    <a:srgbClr val="FF9900"/>
    <a:srgbClr val="FFCC00"/>
    <a:srgbClr val="FFCCFF"/>
    <a:srgbClr val="99FF66"/>
    <a:srgbClr val="F6BD7E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6" autoAdjust="0"/>
    <p:restoredTop sz="94618" autoAdjust="0"/>
  </p:normalViewPr>
  <p:slideViewPr>
    <p:cSldViewPr>
      <p:cViewPr varScale="1">
        <p:scale>
          <a:sx n="83" d="100"/>
          <a:sy n="83" d="100"/>
        </p:scale>
        <p:origin x="1445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-1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02260D-2D79-48F4-BBE6-5BA4879B0CE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097EB1-516E-4EC7-BD68-83E33CAF397F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32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總指揮官 </a:t>
          </a:r>
          <a:r>
            <a:rPr lang="zh-TW" altLang="en-US" sz="28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梁俊堯</a:t>
          </a: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校長</a:t>
          </a:r>
          <a:endParaRPr lang="en-US" sz="1400" b="1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A2E801E-9373-4173-B020-8195E09C8BB8}" type="parTrans" cxnId="{9711C3EA-4A92-4762-B8BE-D0E3B6FB30E1}">
      <dgm:prSet/>
      <dgm:spPr/>
      <dgm:t>
        <a:bodyPr/>
        <a:lstStyle/>
        <a:p>
          <a:endParaRPr 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69E5092-8C79-4049-9B8F-29CF9F271070}" type="sibTrans" cxnId="{9711C3EA-4A92-4762-B8BE-D0E3B6FB30E1}">
      <dgm:prSet/>
      <dgm:spPr/>
      <dgm:t>
        <a:bodyPr/>
        <a:lstStyle/>
        <a:p>
          <a:endParaRPr 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17812B-5907-4432-A506-F7FBB4CAC3A5}" type="asst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3000"/>
            </a:lnSpc>
            <a:spcBef>
              <a:spcPts val="0"/>
            </a:spcBef>
            <a:spcAft>
              <a:spcPts val="0"/>
            </a:spcAft>
          </a:pPr>
          <a:r>
            <a:rPr lang="zh-TW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副</a:t>
          </a: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指揮官學務處</a:t>
          </a:r>
          <a:r>
            <a:rPr lang="zh-TW" altLang="en-US" sz="2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吳俊賢</a:t>
          </a: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主任</a:t>
          </a:r>
          <a:endParaRPr lang="en-US" sz="1400" b="1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F26113D-6A0A-4713-86CC-7FD228261CD3}" type="parTrans" cxnId="{CDC71884-BD12-4F80-9D01-DDD73DE14C40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6EFC955-7364-4B61-9BAC-70C958FBB4B1}" type="sibTrans" cxnId="{CDC71884-BD12-4F80-9D01-DDD73DE14C40}">
      <dgm:prSet/>
      <dgm:spPr/>
      <dgm:t>
        <a:bodyPr/>
        <a:lstStyle/>
        <a:p>
          <a:endParaRPr 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4BB3171-D547-4EE0-975C-B1EE37E294B3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8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通報組</a:t>
          </a:r>
          <a:endParaRPr lang="en-US" altLang="zh-TW" sz="1400" b="1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生教組長廖哲嘉</a:t>
          </a:r>
          <a:endParaRPr lang="en-US" sz="1400" b="1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2311DAE-60AB-4328-B6C4-AB469884960A}" type="parTrans" cxnId="{75303680-BD82-4AAE-8136-5BF421012345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C95A488-F6CD-45C5-B122-455B1BBEA1E6}" type="sibTrans" cxnId="{75303680-BD82-4AAE-8136-5BF421012345}">
      <dgm:prSet/>
      <dgm:spPr/>
      <dgm:t>
        <a:bodyPr/>
        <a:lstStyle/>
        <a:p>
          <a:endParaRPr 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587D8A3-6776-4852-8225-AA7C13B9DC0C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避難引導組</a:t>
          </a:r>
          <a:endParaRPr lang="en-US" altLang="zh-TW" sz="1400" b="1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教務劉得劦主任</a:t>
          </a:r>
          <a:endParaRPr lang="en-US" sz="1400" b="1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81E1EED-3ABE-4B57-A992-77DB54D31452}" type="parTrans" cxnId="{FD9600FC-9809-4E22-AA7A-A9D053D242F6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BFEDC02-F77F-43F2-A5FF-5DF3929D4B1F}" type="sibTrans" cxnId="{FD9600FC-9809-4E22-AA7A-A9D053D242F6}">
      <dgm:prSet/>
      <dgm:spPr/>
      <dgm:t>
        <a:bodyPr/>
        <a:lstStyle/>
        <a:p>
          <a:endParaRPr 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D1BCD80-A289-4753-89A9-08E3EDA9B073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訓育組長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張翠玲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304D92-845E-4959-9D9D-38DEB2DD43BB}" type="parTrans" cxnId="{1ECC2A3F-9427-47BE-973F-4DCFD4462726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053173E-12A6-463F-95A3-93FDEB2B57AA}" type="sibTrans" cxnId="{1ECC2A3F-9427-47BE-973F-4DCFD4462726}">
      <dgm:prSet/>
      <dgm:spPr/>
      <dgm:t>
        <a:bodyPr/>
        <a:lstStyle/>
        <a:p>
          <a:endParaRPr 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9DC2850-A1F8-4A92-AE32-EAC5B9DF17F0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體育組長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裴婉軒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988EA30-FD68-49C6-9A61-7B07355B1465}" type="parTrans" cxnId="{32414A1F-C67A-466E-9F15-ABFFBB5DEE83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3A38596-ECDE-4D8A-913E-0DA209FA83A0}" type="sibTrans" cxnId="{32414A1F-C67A-466E-9F15-ABFFBB5DEE83}">
      <dgm:prSet/>
      <dgm:spPr/>
      <dgm:t>
        <a:bodyPr/>
        <a:lstStyle/>
        <a:p>
          <a:endParaRPr 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956E139-486C-4C54-9B1D-A6EDA4C9F310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出納組長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楊淑如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40F6E0C-E67B-42B0-A75D-E71D89E87D2F}" type="parTrans" cxnId="{DDA7829A-5185-44C0-A2BE-8D07B03F292F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59CB62A-9D89-4342-8D19-FF04BD144861}" type="sibTrans" cxnId="{DDA7829A-5185-44C0-A2BE-8D07B03F292F}">
      <dgm:prSet/>
      <dgm:spPr/>
      <dgm:t>
        <a:bodyPr/>
        <a:lstStyle/>
        <a:p>
          <a:endParaRPr 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ECD52A0-25E9-4715-9A65-1E33A86B6BBB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幹事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杜雅芳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BE76B9C-8D3E-4890-BBCB-6B52CA30DD37}" type="parTrans" cxnId="{568D6B8F-7985-441D-95E0-8F223243E9E3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B8E1CEC-7CC1-490A-8DE5-F3E8CD461EFB}" type="sibTrans" cxnId="{568D6B8F-7985-441D-95E0-8F223243E9E3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02933EB-A2D8-4220-8CE2-379E6B6EE292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安全防護組</a:t>
          </a:r>
          <a:endParaRPr lang="en-US" altLang="zh-TW" sz="1400" b="1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事務組長阮黃越</a:t>
          </a:r>
          <a:endParaRPr lang="en-US" sz="1400" b="1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4785A27-2AE6-4F2D-8BF4-F0998E5B43E2}" type="parTrans" cxnId="{31A119DA-FECD-4C27-8C71-D6C586AF9DD7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0B61C76-F029-4538-AB2C-2EE562834B17}" type="sibTrans" cxnId="{31A119DA-FECD-4C27-8C71-D6C586AF9DD7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9E9B98C-308B-40B2-9F02-7590FC00AB22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教學組長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陳嘉玲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2CA2249-397C-4B83-AB8F-7CE00EF00B3D}" type="parTrans" cxnId="{4C5F3737-C26E-48D3-B853-E9BEEC3B575A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50DB65D-C2BF-4626-BBEE-0270CADA32A3}" type="sibTrans" cxnId="{4C5F3737-C26E-48D3-B853-E9BEEC3B575A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5E19C11-ACFF-4DED-8B16-257962228B21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搶救組</a:t>
          </a:r>
          <a:endParaRPr lang="en-US" altLang="zh-TW" sz="1400" b="1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總務葉孟宣主任</a:t>
          </a:r>
          <a:endParaRPr lang="en-US" sz="1400" b="1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D50DADE-1EE8-4D03-A8D4-A5F8EEC16938}" type="parTrans" cxnId="{C3F9F88B-B1C2-4DB8-9751-A463E5CAE161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787B52D-1CD3-4C1E-8D50-D70123982181}" type="sibTrans" cxnId="{C3F9F88B-B1C2-4DB8-9751-A463E5CAE161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53395BB-66BB-49BE-9A81-6A8C0AA4CBB3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工友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紀美卿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9600FB4-BC0B-49A4-8C2A-4934DDC2FFC1}" type="parTrans" cxnId="{984667B4-3684-41E8-8EE7-BF8DDB5A0FE8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856CF88-A16E-44A7-B62E-9CFD34BBC593}" type="sibTrans" cxnId="{984667B4-3684-41E8-8EE7-BF8DDB5A0FE8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764BF6B-0080-450A-A69B-164293DE4725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註冊組長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李易欣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12C17A5-5CFD-4874-B033-37ADF424A36A}" type="parTrans" cxnId="{E189228B-D3F9-4411-B54F-A668565888D2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8FF01F6-7A2D-4738-9C38-8697920A349B}" type="sibTrans" cxnId="{E189228B-D3F9-4411-B54F-A668565888D2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C95347C-21D5-48B2-AB7A-BA6AE2C18E4B}">
      <dgm:prSet phldrT="[Text]" custT="1"/>
      <dgm:spPr>
        <a:solidFill>
          <a:srgbClr val="66FFFF"/>
        </a:solidFill>
      </dgm:spPr>
      <dgm:t>
        <a:bodyPr/>
        <a:lstStyle/>
        <a:p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設備組長</a:t>
          </a:r>
        </a:p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莊麗華</a:t>
          </a:r>
        </a:p>
      </dgm:t>
    </dgm:pt>
    <dgm:pt modelId="{B817D7FB-82A5-4EA0-8BC8-00E7D9F8AB9A}" type="parTrans" cxnId="{EC5CACE9-ADE1-48A9-9B0E-4297AB82D1A9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9ABE74C-66AA-485A-BC69-D5654ADCA29B}" type="sibTrans" cxnId="{EC5CACE9-ADE1-48A9-9B0E-4297AB82D1A9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29705E-F339-459D-A6B5-FC01C2D6283E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zh-TW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李詩琦</a:t>
          </a: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老師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C78CDD9-6EF5-48EB-AF6F-BD08381F003E}" type="parTrans" cxnId="{D7D4C933-1FE2-4F9B-8511-7BB3B52CC252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851A0D8-24F7-4882-A3CD-DE66CB7B8FE2}" type="sibTrans" cxnId="{D7D4C933-1FE2-4F9B-8511-7BB3B52CC252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870CB54-66CF-4399-A649-3A700FB2C0CB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蘇琬琪老師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ABFABBF-F837-4324-AC3E-3705F04ACB41}" type="parTrans" cxnId="{2793836F-BA02-47A4-A3BB-D9D6006529AA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B5EECCA-A2B2-49AE-BF9C-2D6E4CC61C64}" type="sibTrans" cxnId="{2793836F-BA02-47A4-A3BB-D9D6006529AA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81EB764-2DC0-4CD8-8874-550C49316057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劉曉惠老師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68D4C6B-0932-4B32-B918-1C6508D4F862}" type="parTrans" cxnId="{15EA6D1A-666C-4EE0-828B-CF75F32A3A7B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14327AF-3F47-411F-ABE4-F2288FA400B7}" type="sibTrans" cxnId="{15EA6D1A-666C-4EE0-828B-CF75F32A3A7B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73BA719-0301-4769-A4ED-0F3D9B197965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各年級各班老師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81D6C38-14D2-4224-A109-E4CF4D18CC96}" type="parTrans" cxnId="{06C7BB8C-6025-433D-B126-533DABFC0DB8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058308F-8AE8-451D-A15B-15717B7FC577}" type="sibTrans" cxnId="{06C7BB8C-6025-433D-B126-533DABFC0DB8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4377AA3-0ABD-482E-92F4-86100B6ED92C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科任主任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300"/>
            </a:lnSpc>
            <a:spcBef>
              <a:spcPts val="0"/>
            </a:spcBef>
            <a:spcAft>
              <a:spcPts val="0"/>
            </a:spcAft>
          </a:pPr>
          <a:r>
            <a:rPr lang="zh-TW" altLang="zh-TW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吳家琦</a:t>
          </a: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老師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AF22CDF-6C1F-4070-8417-BAC3A08F5AB6}" type="parTrans" cxnId="{E7F5A730-40FA-4727-951E-3496A993C6C6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C896990-ABAA-44E3-A68C-03C13092D6B3}" type="sibTrans" cxnId="{E7F5A730-40FA-4727-951E-3496A993C6C6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DED4DF-45F8-48D2-9CA2-9371709F542A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文書組長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張峻閔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E137987-6348-4283-9151-C924A7EDE9BD}" type="parTrans" cxnId="{93A18D22-A83A-45AD-8463-E31543150917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139272C-0C87-4065-9EA8-312EEFF4BCFE}" type="sibTrans" cxnId="{93A18D22-A83A-45AD-8463-E31543150917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8522E41-2622-466D-BB85-3BC5076B5234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特教組長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吳慶昇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E0CD59D-671F-4579-811D-D631D52E6DD5}" type="parTrans" cxnId="{DED0B1CB-012E-45B8-B39F-5F13DFBEA76B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88C2182-641A-490D-B4AF-8BFF80237101}" type="sibTrans" cxnId="{DED0B1CB-012E-45B8-B39F-5F13DFBEA76B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71FD12D-8C68-4B86-AFBD-08B0FE96DAAF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資訊組長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張云生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2A6834E-5065-45B8-B5CE-BB321A3F9899}" type="parTrans" cxnId="{B5BBE2F5-E7F4-4205-BF47-7E772D2A7BB6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343254F-ACAE-4F38-9755-5E7989BF91FE}" type="sibTrans" cxnId="{B5BBE2F5-E7F4-4205-BF47-7E772D2A7BB6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F269C60-FFC7-480A-B1D4-62C60ABA2C01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體育教師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蔡協恩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28B133E-57FD-4B0A-8C2B-CDBEBC53A217}" type="parTrans" cxnId="{63D24808-F884-4B83-AB7C-BB648116EFDD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1788743-DDF9-4C8F-87EB-E8DD6A258BDF}" type="sibTrans" cxnId="{63D24808-F884-4B83-AB7C-BB648116EFDD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6E8B09B-910E-477A-B866-0EC87F440C4E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體育教師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李後政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70CA08F-B204-4EDC-93E5-7B685A174E0F}" type="parTrans" cxnId="{D86A729E-2A54-4E87-A803-86C852D92EEB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29F64B1-A7FB-4585-B6E5-8A4C71A8625D}" type="sibTrans" cxnId="{D86A729E-2A54-4E87-A803-86C852D92EEB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3E7714B-F5E9-4579-A31A-89C0A8E12679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會計主任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許淑敏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302C6E0-0C32-4C89-A394-19B1D56B221E}" type="parTrans" cxnId="{EEAD9ECE-11EA-482F-9894-CD7DB353FE5C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B8D129C-4E89-47C8-8025-D888565CAACE}" type="sibTrans" cxnId="{EEAD9ECE-11EA-482F-9894-CD7DB353FE5C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BA97161-7D18-4CBF-A818-C5BAAC4332A6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人事主任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zh-TW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待聘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D80BD46-A206-472B-8D90-4356FE3669D6}" type="parTrans" cxnId="{68A23BEF-2918-4478-95DE-83629B981FA8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C516094-D178-407A-AB4C-7C12F9A5A725}" type="sibTrans" cxnId="{68A23BEF-2918-4478-95DE-83629B981FA8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F3BA967-0466-40A8-B6F1-1ADA8122850E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人事書記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沈瑞祥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8F75B92-1BFB-424C-ABFE-F3CACD420658}" type="parTrans" cxnId="{E2E68D69-44A9-4B32-9CD7-CB4B1DF4F90D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5B5F082-5AA0-4450-84D9-E1DA818653C1}" type="sibTrans" cxnId="{E2E68D69-44A9-4B32-9CD7-CB4B1DF4F90D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796CD06-97C7-4C59-832C-4BCA758F19A1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會計佐理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江馥君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A463E10-8A13-4924-A379-B7E36C475031}" type="parTrans" cxnId="{BC63164D-35F8-4DEB-B8CE-F24E6A910B43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DFFBE32-E72B-4B2F-A148-82049D205BE3}" type="sibTrans" cxnId="{BC63164D-35F8-4DEB-B8CE-F24E6A910B43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1D538F9-09BB-4F30-B51E-C832204CE57B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雇員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zh-TW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劉明惠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6F0505A-504A-4A15-A7ED-93FE37A77A2E}" type="parTrans" cxnId="{F82E5635-99A4-4C30-811F-F7EBEF0F3FC7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BE0F8D9-D282-474B-BABD-B016069BE05B}" type="sibTrans" cxnId="{F82E5635-99A4-4C30-811F-F7EBEF0F3FC7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949E876-4D8D-4518-9706-80BD935BD9FA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保全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謝火銘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0CCBB05-BA0A-4029-979E-FF6A981F82B7}" type="parTrans" cxnId="{134964D8-0A1E-424C-9012-2B1636771111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8EAD274-AA77-49DE-B0DC-7A7AC9F7352E}" type="sibTrans" cxnId="{134964D8-0A1E-424C-9012-2B1636771111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26077D0-345A-4154-9B23-36A525B3CC88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緊急救護組</a:t>
          </a:r>
          <a:endParaRPr lang="en-US" altLang="zh-TW" sz="1400" b="1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輔導室黃愷宜主任</a:t>
          </a:r>
          <a:endParaRPr lang="en-US" sz="1400" b="1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C4DAD45-22B6-4D06-BCD6-EF02EE4380D7}" type="parTrans" cxnId="{3DFB83B6-3674-4CAF-A25E-0264CE867526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8B01126-0C3D-4DE6-AA1C-457A61BE40CE}" type="sibTrans" cxnId="{3DFB83B6-3674-4CAF-A25E-0264CE867526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54F9124-5DC9-43CE-B059-0DAB7ADCE4C9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衛生組長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紀惠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0E03EAD-BF98-4D69-BDA2-0BBAFE25382F}" type="parTrans" cxnId="{D5213616-8549-47AB-B799-59D9913A2D12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C23F9C7-3ADA-49AB-B29B-82B66D7F28DD}" type="sibTrans" cxnId="{D5213616-8549-47AB-B799-59D9913A2D12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38A71AD-FC2F-4E15-B0C8-21C3484BF01C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護理師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陳素美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976CA01-F77C-4BC1-B827-E67462949438}" type="parTrans" cxnId="{F2DF4941-4A1F-4A98-A437-1553386B145D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8EE9F5D-2F7F-4D18-B852-A4884E6ED4C2}" type="sibTrans" cxnId="{F2DF4941-4A1F-4A98-A437-1553386B145D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D14DAFC-EB6A-4C0D-A310-10AF738610EA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護理師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余淑雲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D24489A-FC0F-4BF8-8E76-427277E719D2}" type="parTrans" cxnId="{1D5DB108-42C2-4761-A58F-7165403031A3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CD76C7C-A28C-4F72-91BE-9EF422041EAD}" type="sibTrans" cxnId="{1D5DB108-42C2-4761-A58F-7165403031A3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B4D847C-B549-44A1-AA73-18BF0F27D997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資料組長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陳逸雯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DB4BCC0-F548-469E-A6D1-CEFDA9B5E059}" type="parTrans" cxnId="{6FCCF4DC-CD35-4AD5-B5B4-8913FE61FE7F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ED30F59-5D95-4CF7-96E6-EAE52B994579}" type="sibTrans" cxnId="{6FCCF4DC-CD35-4AD5-B5B4-8913FE61FE7F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383E894-19FF-42B0-A84B-77E27721D886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輔導組長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張毓書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46605D5-5B34-4800-9F4E-E0E7E21D9365}" type="parTrans" cxnId="{C078C90A-69E6-4E65-B71F-1D08F65BCB2F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C0DF501-6795-4AD7-B295-448919FCF121}" type="sibTrans" cxnId="{C078C90A-69E6-4E65-B71F-1D08F65BCB2F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DE3A239-263E-4227-BCE8-DA3CC5F88DA3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專輔教師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金柏文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B9726EA-268B-4F47-B7B3-313D445E48B3}" type="parTrans" cxnId="{409D9969-6775-4347-9802-0D1292AF16F6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C475FA5-A94E-476F-BBBB-B0ECCF5F0AA5}" type="sibTrans" cxnId="{409D9969-6775-4347-9802-0D1292AF16F6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1A7CB50-AA88-479D-81F5-B1A69C2AC6C6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心理師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劉立慈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6979CAB-5B52-4A3E-A032-BBA8E7B44952}" type="parTrans" cxnId="{44B872FE-2F2F-45DD-AF5F-7CF67CFB333E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9DF143E-A43C-488C-A34D-A1911119D633}" type="sibTrans" cxnId="{44B872FE-2F2F-45DD-AF5F-7CF67CFB333E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5FB7147-2A80-42CA-8B92-BD6CC14B73EC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特教老師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蘇琬琪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966B134-898E-4EC2-BD78-56505FDC3457}" type="parTrans" cxnId="{E32600E8-685F-49D9-AF23-138153526F43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74D3C25-46A0-4E1A-93D6-67954C1D5D1D}" type="sibTrans" cxnId="{E32600E8-685F-49D9-AF23-138153526F43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B7A176E-FB65-44BD-9158-13C6F5B6FDE5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技工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蕭金城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F4B2F20-3548-4165-B0BB-64CBC831912F}" type="parTrans" cxnId="{09EC2EC4-7BC1-4978-A460-5F4B27542BDB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6F4ACC2-2A72-4D89-BD4E-BFBCF924AF37}" type="sibTrans" cxnId="{09EC2EC4-7BC1-4978-A460-5F4B27542BDB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C5DC901-9234-4558-A0AA-20EF409CE706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校警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詹炳鴻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EA6228E-F5D8-4C42-8342-6A264EB82C6E}" type="parTrans" cxnId="{E25468E4-B7A7-46BB-BE28-B5F2AFA841C4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E76E212-F107-49C4-B17F-B547FB58A346}" type="sibTrans" cxnId="{E25468E4-B7A7-46BB-BE28-B5F2AFA841C4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50C2D52-F863-4C99-AA3D-0E939A82FDC9}">
      <dgm:prSet phldrT="[Text]"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雇員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r>
            <a:rPr lang="zh-TW" altLang="zh-TW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許敏慧</a:t>
          </a:r>
          <a:endParaRPr 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E0A7BD5-3082-49DB-BF5B-3C3714723A18}" type="parTrans" cxnId="{F58818B1-CB43-436C-BD21-BDC5C72D5AB9}">
      <dgm:prSet/>
      <dgm:spPr>
        <a:ln>
          <a:solidFill>
            <a:srgbClr val="0000FF"/>
          </a:solidFill>
        </a:ln>
      </dgm:spPr>
      <dgm:t>
        <a:bodyPr/>
        <a:lstStyle/>
        <a:p>
          <a:pPr>
            <a:lnSpc>
              <a:spcPts val="1400"/>
            </a:lnSpc>
            <a:spcBef>
              <a:spcPts val="0"/>
            </a:spcBef>
            <a:spcAft>
              <a:spcPts val="0"/>
            </a:spcAft>
          </a:pPr>
          <a:endParaRPr lang="zh-TW" altLang="en-US" sz="14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0432281-CD7F-4E8C-8D2D-DC618A681AA7}" type="sibTrans" cxnId="{F58818B1-CB43-436C-BD21-BDC5C72D5AB9}">
      <dgm:prSet/>
      <dgm:spPr/>
      <dgm:t>
        <a:bodyPr/>
        <a:lstStyle/>
        <a:p>
          <a:endParaRPr lang="zh-TW" altLang="en-US" sz="200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077F2F1-D9E5-4772-9FCC-344DB419A515}">
      <dgm:prSet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保全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林陳宗</a:t>
          </a:r>
          <a:endParaRPr lang="zh-TW" alt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00BB8BC-B556-4AC7-8681-4BA16505203D}" type="parTrans" cxnId="{AB89AFCA-CFA2-4B2C-817B-7AEF36E1954E}">
      <dgm:prSet/>
      <dgm:spPr>
        <a:ln>
          <a:solidFill>
            <a:srgbClr val="0000FF"/>
          </a:solidFill>
        </a:ln>
      </dgm:spPr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A13E5C5-73C8-43F8-A07E-6FF3368495D3}" type="sibTrans" cxnId="{AB89AFCA-CFA2-4B2C-817B-7AEF36E1954E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95D55B-06BF-4B49-9306-474F807EDA03}">
      <dgm:prSet custT="1"/>
      <dgm:spPr>
        <a:solidFill>
          <a:srgbClr val="66FFFF"/>
        </a:solidFill>
      </dgm:spPr>
      <dgm:t>
        <a:bodyPr/>
        <a:lstStyle/>
        <a:p>
          <a:pPr>
            <a:lnSpc>
              <a:spcPts val="1400"/>
            </a:lnSpc>
            <a:spcAft>
              <a:spcPts val="0"/>
            </a:spcAft>
          </a:pPr>
          <a:r>
            <a:rPr lang="zh-TW" altLang="en-US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專輔老師</a:t>
          </a:r>
          <a:endParaRPr lang="en-US" altLang="zh-TW" sz="14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1400"/>
            </a:lnSpc>
            <a:spcAft>
              <a:spcPts val="0"/>
            </a:spcAft>
          </a:pPr>
          <a:r>
            <a:rPr lang="zh-TW" altLang="zh-TW" sz="1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陳鳳妹</a:t>
          </a:r>
          <a:endParaRPr lang="zh-TW" altLang="en-US" sz="14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A792EA2-6831-44D1-99A9-E5B7069C2B29}" type="parTrans" cxnId="{E546E37B-0566-4EB7-AF8F-74C8019A4B8F}">
      <dgm:prSet/>
      <dgm:spPr>
        <a:ln>
          <a:solidFill>
            <a:srgbClr val="0000FF"/>
          </a:solidFill>
        </a:ln>
      </dgm:spPr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D2570E0-ACCD-42A7-9624-2840D8D6AECF}" type="sibTrans" cxnId="{E546E37B-0566-4EB7-AF8F-74C8019A4B8F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E270467-069D-4549-B306-AD002CDD1837}" type="pres">
      <dgm:prSet presAssocID="{7A02260D-2D79-48F4-BBE6-5BA4879B0CE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044A5FA-3F18-4CD9-B9A2-F0CD90C76B35}" type="pres">
      <dgm:prSet presAssocID="{51097EB1-516E-4EC7-BD68-83E33CAF397F}" presName="hierRoot1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08402BF0-9877-4F1C-8665-555DED361B1F}" type="pres">
      <dgm:prSet presAssocID="{51097EB1-516E-4EC7-BD68-83E33CAF397F}" presName="rootComposite1" presStyleCnt="0"/>
      <dgm:spPr/>
      <dgm:t>
        <a:bodyPr/>
        <a:lstStyle/>
        <a:p>
          <a:endParaRPr lang="zh-TW" altLang="en-US"/>
        </a:p>
      </dgm:t>
    </dgm:pt>
    <dgm:pt modelId="{44573FFB-DAE9-462A-BBAB-A7460594A8F6}" type="pres">
      <dgm:prSet presAssocID="{51097EB1-516E-4EC7-BD68-83E33CAF397F}" presName="rootText1" presStyleLbl="node0" presStyleIdx="0" presStyleCnt="1" custScaleX="477421" custScaleY="148690" custLinFactNeighborX="0" custLinFactNeighborY="-1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D77FF8-A099-4EBC-B6AB-BA6A9371657F}" type="pres">
      <dgm:prSet presAssocID="{51097EB1-516E-4EC7-BD68-83E33CAF397F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65B40D6-F2A3-4170-9507-910C7D698033}" type="pres">
      <dgm:prSet presAssocID="{51097EB1-516E-4EC7-BD68-83E33CAF397F}" presName="hierChild2" presStyleCnt="0"/>
      <dgm:spPr/>
      <dgm:t>
        <a:bodyPr/>
        <a:lstStyle/>
        <a:p>
          <a:endParaRPr lang="zh-TW" altLang="en-US"/>
        </a:p>
      </dgm:t>
    </dgm:pt>
    <dgm:pt modelId="{656302AA-031A-47B9-B232-3F6F0DA30E04}" type="pres">
      <dgm:prSet presAssocID="{32311DAE-60AB-4328-B6C4-AB469884960A}" presName="Name37" presStyleLbl="parChTrans1D2" presStyleIdx="0" presStyleCnt="6"/>
      <dgm:spPr/>
      <dgm:t>
        <a:bodyPr/>
        <a:lstStyle/>
        <a:p>
          <a:endParaRPr lang="en-US"/>
        </a:p>
      </dgm:t>
    </dgm:pt>
    <dgm:pt modelId="{F734B151-C4A1-4C98-B490-DC0B3A785E4E}" type="pres">
      <dgm:prSet presAssocID="{84BB3171-D547-4EE0-975C-B1EE37E294B3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013E4D27-2F57-489A-A678-F555DC38E1C9}" type="pres">
      <dgm:prSet presAssocID="{84BB3171-D547-4EE0-975C-B1EE37E294B3}" presName="rootComposite" presStyleCnt="0"/>
      <dgm:spPr/>
      <dgm:t>
        <a:bodyPr/>
        <a:lstStyle/>
        <a:p>
          <a:endParaRPr lang="zh-TW" altLang="en-US"/>
        </a:p>
      </dgm:t>
    </dgm:pt>
    <dgm:pt modelId="{8F3A91CF-B24C-4BE9-ADFD-AD19EC7C71CC}" type="pres">
      <dgm:prSet presAssocID="{84BB3171-D547-4EE0-975C-B1EE37E294B3}" presName="rootText" presStyleLbl="node2" presStyleIdx="0" presStyleCnt="5" custScaleX="258187" custScaleY="153450" custLinFactNeighborX="-539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EFF19D-C7A1-45EF-A642-85720BC4F226}" type="pres">
      <dgm:prSet presAssocID="{84BB3171-D547-4EE0-975C-B1EE37E294B3}" presName="rootConnector" presStyleLbl="node2" presStyleIdx="0" presStyleCnt="5"/>
      <dgm:spPr/>
      <dgm:t>
        <a:bodyPr/>
        <a:lstStyle/>
        <a:p>
          <a:endParaRPr lang="en-US"/>
        </a:p>
      </dgm:t>
    </dgm:pt>
    <dgm:pt modelId="{1CF3C5E4-A3C1-40E3-A127-C2CD6868E475}" type="pres">
      <dgm:prSet presAssocID="{84BB3171-D547-4EE0-975C-B1EE37E294B3}" presName="hierChild4" presStyleCnt="0"/>
      <dgm:spPr/>
      <dgm:t>
        <a:bodyPr/>
        <a:lstStyle/>
        <a:p>
          <a:endParaRPr lang="zh-TW" altLang="en-US"/>
        </a:p>
      </dgm:t>
    </dgm:pt>
    <dgm:pt modelId="{3251666E-BD92-4284-82F8-25ACE8838765}" type="pres">
      <dgm:prSet presAssocID="{40304D92-845E-4959-9D9D-38DEB2DD43BB}" presName="Name37" presStyleLbl="parChTrans1D3" presStyleIdx="0" presStyleCnt="37"/>
      <dgm:spPr/>
      <dgm:t>
        <a:bodyPr/>
        <a:lstStyle/>
        <a:p>
          <a:endParaRPr lang="en-US"/>
        </a:p>
      </dgm:t>
    </dgm:pt>
    <dgm:pt modelId="{ACF35240-AE6E-4B9E-BC58-831EA93FC298}" type="pres">
      <dgm:prSet presAssocID="{8D1BCD80-A289-4753-89A9-08E3EDA9B073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EB933958-82AF-4F0A-A016-3EE1E2A5895D}" type="pres">
      <dgm:prSet presAssocID="{8D1BCD80-A289-4753-89A9-08E3EDA9B073}" presName="rootComposite" presStyleCnt="0"/>
      <dgm:spPr/>
      <dgm:t>
        <a:bodyPr/>
        <a:lstStyle/>
        <a:p>
          <a:endParaRPr lang="zh-TW" altLang="en-US"/>
        </a:p>
      </dgm:t>
    </dgm:pt>
    <dgm:pt modelId="{7DDB042D-1936-4908-A4B3-602ACD964BFD}" type="pres">
      <dgm:prSet presAssocID="{8D1BCD80-A289-4753-89A9-08E3EDA9B073}" presName="rootText" presStyleLbl="node3" presStyleIdx="0" presStyleCnt="37" custScaleX="174869" custScaleY="153450" custLinFactNeighborX="-55578" custLinFactNeighborY="157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290D73-BFD9-4A67-8FCB-3D0DF1313B8A}" type="pres">
      <dgm:prSet presAssocID="{8D1BCD80-A289-4753-89A9-08E3EDA9B073}" presName="rootConnector" presStyleLbl="node3" presStyleIdx="0" presStyleCnt="37"/>
      <dgm:spPr/>
      <dgm:t>
        <a:bodyPr/>
        <a:lstStyle/>
        <a:p>
          <a:endParaRPr lang="en-US"/>
        </a:p>
      </dgm:t>
    </dgm:pt>
    <dgm:pt modelId="{66662B3B-A753-48A5-B3D4-D7BB7B643BD7}" type="pres">
      <dgm:prSet presAssocID="{8D1BCD80-A289-4753-89A9-08E3EDA9B073}" presName="hierChild4" presStyleCnt="0"/>
      <dgm:spPr/>
      <dgm:t>
        <a:bodyPr/>
        <a:lstStyle/>
        <a:p>
          <a:endParaRPr lang="zh-TW" altLang="en-US"/>
        </a:p>
      </dgm:t>
    </dgm:pt>
    <dgm:pt modelId="{7B5DA1BE-0204-4B21-8F63-9C30CAB78CAB}" type="pres">
      <dgm:prSet presAssocID="{8D1BCD80-A289-4753-89A9-08E3EDA9B073}" presName="hierChild5" presStyleCnt="0"/>
      <dgm:spPr/>
      <dgm:t>
        <a:bodyPr/>
        <a:lstStyle/>
        <a:p>
          <a:endParaRPr lang="zh-TW" altLang="en-US"/>
        </a:p>
      </dgm:t>
    </dgm:pt>
    <dgm:pt modelId="{5E27DEE9-48D6-4144-8DA7-3EAD052FB58B}" type="pres">
      <dgm:prSet presAssocID="{A988EA30-FD68-49C6-9A61-7B07355B1465}" presName="Name37" presStyleLbl="parChTrans1D3" presStyleIdx="1" presStyleCnt="37"/>
      <dgm:spPr/>
      <dgm:t>
        <a:bodyPr/>
        <a:lstStyle/>
        <a:p>
          <a:endParaRPr lang="en-US"/>
        </a:p>
      </dgm:t>
    </dgm:pt>
    <dgm:pt modelId="{99870BF6-37D2-4A0D-8249-B878952CC92C}" type="pres">
      <dgm:prSet presAssocID="{F9DC2850-A1F8-4A92-AE32-EAC5B9DF17F0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E4C11842-F4CC-4B9F-9A31-FAF730E62C88}" type="pres">
      <dgm:prSet presAssocID="{F9DC2850-A1F8-4A92-AE32-EAC5B9DF17F0}" presName="rootComposite" presStyleCnt="0"/>
      <dgm:spPr/>
      <dgm:t>
        <a:bodyPr/>
        <a:lstStyle/>
        <a:p>
          <a:endParaRPr lang="zh-TW" altLang="en-US"/>
        </a:p>
      </dgm:t>
    </dgm:pt>
    <dgm:pt modelId="{37ADFEE9-796F-4466-A81D-829AC3C962AE}" type="pres">
      <dgm:prSet presAssocID="{F9DC2850-A1F8-4A92-AE32-EAC5B9DF17F0}" presName="rootText" presStyleLbl="node3" presStyleIdx="1" presStyleCnt="37" custScaleX="174869" custScaleY="153450" custLinFactNeighborX="-55578" custLinFactNeighborY="73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E3E057-C405-4F76-826F-BD4703BD011E}" type="pres">
      <dgm:prSet presAssocID="{F9DC2850-A1F8-4A92-AE32-EAC5B9DF17F0}" presName="rootConnector" presStyleLbl="node3" presStyleIdx="1" presStyleCnt="37"/>
      <dgm:spPr/>
      <dgm:t>
        <a:bodyPr/>
        <a:lstStyle/>
        <a:p>
          <a:endParaRPr lang="en-US"/>
        </a:p>
      </dgm:t>
    </dgm:pt>
    <dgm:pt modelId="{5ED61AE5-70DE-4D38-B31D-AF77A3652BE4}" type="pres">
      <dgm:prSet presAssocID="{F9DC2850-A1F8-4A92-AE32-EAC5B9DF17F0}" presName="hierChild4" presStyleCnt="0"/>
      <dgm:spPr/>
      <dgm:t>
        <a:bodyPr/>
        <a:lstStyle/>
        <a:p>
          <a:endParaRPr lang="zh-TW" altLang="en-US"/>
        </a:p>
      </dgm:t>
    </dgm:pt>
    <dgm:pt modelId="{A4D3CAAB-46EC-4129-BBB2-16AA23B0A748}" type="pres">
      <dgm:prSet presAssocID="{F9DC2850-A1F8-4A92-AE32-EAC5B9DF17F0}" presName="hierChild5" presStyleCnt="0"/>
      <dgm:spPr/>
      <dgm:t>
        <a:bodyPr/>
        <a:lstStyle/>
        <a:p>
          <a:endParaRPr lang="zh-TW" altLang="en-US"/>
        </a:p>
      </dgm:t>
    </dgm:pt>
    <dgm:pt modelId="{C78F5147-677D-4F04-BC24-0443C98C0548}" type="pres">
      <dgm:prSet presAssocID="{1BE76B9C-8D3E-4890-BBCB-6B52CA30DD37}" presName="Name37" presStyleLbl="parChTrans1D3" presStyleIdx="2" presStyleCnt="37"/>
      <dgm:spPr/>
      <dgm:t>
        <a:bodyPr/>
        <a:lstStyle/>
        <a:p>
          <a:endParaRPr lang="zh-TW" altLang="en-US"/>
        </a:p>
      </dgm:t>
    </dgm:pt>
    <dgm:pt modelId="{B4E7638B-99DB-443A-BAFA-2CCFC2AF1EF2}" type="pres">
      <dgm:prSet presAssocID="{7ECD52A0-25E9-4715-9A65-1E33A86B6BBB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5E94DE73-6606-4AA7-A068-AEE5F3604F2E}" type="pres">
      <dgm:prSet presAssocID="{7ECD52A0-25E9-4715-9A65-1E33A86B6BBB}" presName="rootComposite" presStyleCnt="0"/>
      <dgm:spPr/>
      <dgm:t>
        <a:bodyPr/>
        <a:lstStyle/>
        <a:p>
          <a:endParaRPr lang="zh-TW" altLang="en-US"/>
        </a:p>
      </dgm:t>
    </dgm:pt>
    <dgm:pt modelId="{2916E1B8-3E1E-4F35-9218-0431DEDA7346}" type="pres">
      <dgm:prSet presAssocID="{7ECD52A0-25E9-4715-9A65-1E33A86B6BBB}" presName="rootText" presStyleLbl="node3" presStyleIdx="2" presStyleCnt="37" custScaleX="174869" custScaleY="153450" custLinFactNeighborX="-55578" custLinFactNeighborY="358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792DF88-6578-437C-A49D-184394DDAB3D}" type="pres">
      <dgm:prSet presAssocID="{7ECD52A0-25E9-4715-9A65-1E33A86B6BBB}" presName="rootConnector" presStyleLbl="node3" presStyleIdx="2" presStyleCnt="37"/>
      <dgm:spPr/>
      <dgm:t>
        <a:bodyPr/>
        <a:lstStyle/>
        <a:p>
          <a:endParaRPr lang="zh-TW" altLang="en-US"/>
        </a:p>
      </dgm:t>
    </dgm:pt>
    <dgm:pt modelId="{F8E4B3F5-69FE-4CCE-A019-2754BA78959D}" type="pres">
      <dgm:prSet presAssocID="{7ECD52A0-25E9-4715-9A65-1E33A86B6BBB}" presName="hierChild4" presStyleCnt="0"/>
      <dgm:spPr/>
      <dgm:t>
        <a:bodyPr/>
        <a:lstStyle/>
        <a:p>
          <a:endParaRPr lang="zh-TW" altLang="en-US"/>
        </a:p>
      </dgm:t>
    </dgm:pt>
    <dgm:pt modelId="{451ABA2E-BF79-42B3-BE17-671F2EEC2BC2}" type="pres">
      <dgm:prSet presAssocID="{7ECD52A0-25E9-4715-9A65-1E33A86B6BBB}" presName="hierChild5" presStyleCnt="0"/>
      <dgm:spPr/>
      <dgm:t>
        <a:bodyPr/>
        <a:lstStyle/>
        <a:p>
          <a:endParaRPr lang="zh-TW" altLang="en-US"/>
        </a:p>
      </dgm:t>
    </dgm:pt>
    <dgm:pt modelId="{E7977A9F-A42B-4928-AD57-673DF512C3C6}" type="pres">
      <dgm:prSet presAssocID="{79600FB4-BC0B-49A4-8C2A-4934DDC2FFC1}" presName="Name37" presStyleLbl="parChTrans1D3" presStyleIdx="3" presStyleCnt="37"/>
      <dgm:spPr/>
      <dgm:t>
        <a:bodyPr/>
        <a:lstStyle/>
        <a:p>
          <a:endParaRPr lang="zh-TW" altLang="en-US"/>
        </a:p>
      </dgm:t>
    </dgm:pt>
    <dgm:pt modelId="{A7AC0FAD-9AE9-49D2-A68D-2B0430943A65}" type="pres">
      <dgm:prSet presAssocID="{953395BB-66BB-49BE-9A81-6A8C0AA4CBB3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D8A65ADF-80B5-4DE1-AC9D-29673F4D0124}" type="pres">
      <dgm:prSet presAssocID="{953395BB-66BB-49BE-9A81-6A8C0AA4CBB3}" presName="rootComposite" presStyleCnt="0"/>
      <dgm:spPr/>
      <dgm:t>
        <a:bodyPr/>
        <a:lstStyle/>
        <a:p>
          <a:endParaRPr lang="zh-TW" altLang="en-US"/>
        </a:p>
      </dgm:t>
    </dgm:pt>
    <dgm:pt modelId="{50321304-406D-42F8-B1AF-1662834050F1}" type="pres">
      <dgm:prSet presAssocID="{953395BB-66BB-49BE-9A81-6A8C0AA4CBB3}" presName="rootText" presStyleLbl="node3" presStyleIdx="3" presStyleCnt="37" custScaleX="174869" custScaleY="153450" custLinFactNeighborX="-55578" custLinFactNeighborY="320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3A3C873-8108-41BB-BFDD-89CAD2DC52F3}" type="pres">
      <dgm:prSet presAssocID="{953395BB-66BB-49BE-9A81-6A8C0AA4CBB3}" presName="rootConnector" presStyleLbl="node3" presStyleIdx="3" presStyleCnt="37"/>
      <dgm:spPr/>
      <dgm:t>
        <a:bodyPr/>
        <a:lstStyle/>
        <a:p>
          <a:endParaRPr lang="zh-TW" altLang="en-US"/>
        </a:p>
      </dgm:t>
    </dgm:pt>
    <dgm:pt modelId="{1F3A9BA2-99D8-4803-BE4A-59A3364A8BF7}" type="pres">
      <dgm:prSet presAssocID="{953395BB-66BB-49BE-9A81-6A8C0AA4CBB3}" presName="hierChild4" presStyleCnt="0"/>
      <dgm:spPr/>
      <dgm:t>
        <a:bodyPr/>
        <a:lstStyle/>
        <a:p>
          <a:endParaRPr lang="zh-TW" altLang="en-US"/>
        </a:p>
      </dgm:t>
    </dgm:pt>
    <dgm:pt modelId="{43995A06-FA58-424D-A927-72601C637766}" type="pres">
      <dgm:prSet presAssocID="{953395BB-66BB-49BE-9A81-6A8C0AA4CBB3}" presName="hierChild5" presStyleCnt="0"/>
      <dgm:spPr/>
      <dgm:t>
        <a:bodyPr/>
        <a:lstStyle/>
        <a:p>
          <a:endParaRPr lang="zh-TW" altLang="en-US"/>
        </a:p>
      </dgm:t>
    </dgm:pt>
    <dgm:pt modelId="{7F37F89A-73E1-495F-ADC3-43C17222322E}" type="pres">
      <dgm:prSet presAssocID="{84BB3171-D547-4EE0-975C-B1EE37E294B3}" presName="hierChild5" presStyleCnt="0"/>
      <dgm:spPr/>
      <dgm:t>
        <a:bodyPr/>
        <a:lstStyle/>
        <a:p>
          <a:endParaRPr lang="zh-TW" altLang="en-US"/>
        </a:p>
      </dgm:t>
    </dgm:pt>
    <dgm:pt modelId="{A1FC3926-C5DC-415A-998E-07DE6B4721B4}" type="pres">
      <dgm:prSet presAssocID="{881E1EED-3ABE-4B57-A992-77DB54D31452}" presName="Name37" presStyleLbl="parChTrans1D2" presStyleIdx="1" presStyleCnt="6"/>
      <dgm:spPr/>
      <dgm:t>
        <a:bodyPr/>
        <a:lstStyle/>
        <a:p>
          <a:endParaRPr lang="en-US"/>
        </a:p>
      </dgm:t>
    </dgm:pt>
    <dgm:pt modelId="{DD45321E-AD1E-46A4-8308-7B74C6A0E9E7}" type="pres">
      <dgm:prSet presAssocID="{B587D8A3-6776-4852-8225-AA7C13B9DC0C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8C502452-1125-463D-817B-E417F07B5B52}" type="pres">
      <dgm:prSet presAssocID="{B587D8A3-6776-4852-8225-AA7C13B9DC0C}" presName="rootComposite" presStyleCnt="0"/>
      <dgm:spPr/>
      <dgm:t>
        <a:bodyPr/>
        <a:lstStyle/>
        <a:p>
          <a:endParaRPr lang="zh-TW" altLang="en-US"/>
        </a:p>
      </dgm:t>
    </dgm:pt>
    <dgm:pt modelId="{F5D57871-8BD2-4D87-A9C1-CD2E85AB2063}" type="pres">
      <dgm:prSet presAssocID="{B587D8A3-6776-4852-8225-AA7C13B9DC0C}" presName="rootText" presStyleLbl="node2" presStyleIdx="1" presStyleCnt="5" custScaleX="242435" custScaleY="153450" custLinFactNeighborX="-349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5C9377-EB34-4F1F-B069-93002837CDBD}" type="pres">
      <dgm:prSet presAssocID="{B587D8A3-6776-4852-8225-AA7C13B9DC0C}" presName="rootConnector" presStyleLbl="node2" presStyleIdx="1" presStyleCnt="5"/>
      <dgm:spPr/>
      <dgm:t>
        <a:bodyPr/>
        <a:lstStyle/>
        <a:p>
          <a:endParaRPr lang="en-US"/>
        </a:p>
      </dgm:t>
    </dgm:pt>
    <dgm:pt modelId="{37EF3606-D103-4413-9A2E-D2D1C2690E3B}" type="pres">
      <dgm:prSet presAssocID="{B587D8A3-6776-4852-8225-AA7C13B9DC0C}" presName="hierChild4" presStyleCnt="0"/>
      <dgm:spPr/>
      <dgm:t>
        <a:bodyPr/>
        <a:lstStyle/>
        <a:p>
          <a:endParaRPr lang="zh-TW" altLang="en-US"/>
        </a:p>
      </dgm:t>
    </dgm:pt>
    <dgm:pt modelId="{33B67603-3632-4B53-9319-28447BD17A30}" type="pres">
      <dgm:prSet presAssocID="{C2CA2249-397C-4B83-AB8F-7CE00EF00B3D}" presName="Name37" presStyleLbl="parChTrans1D3" presStyleIdx="4" presStyleCnt="37"/>
      <dgm:spPr/>
      <dgm:t>
        <a:bodyPr/>
        <a:lstStyle/>
        <a:p>
          <a:endParaRPr lang="zh-TW" altLang="en-US"/>
        </a:p>
      </dgm:t>
    </dgm:pt>
    <dgm:pt modelId="{E8C59871-C921-4C7B-9B20-07C2C52D7FA2}" type="pres">
      <dgm:prSet presAssocID="{09E9B98C-308B-40B2-9F02-7590FC00AB22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2FD5AD24-BBE8-4040-B82C-7915F841A766}" type="pres">
      <dgm:prSet presAssocID="{09E9B98C-308B-40B2-9F02-7590FC00AB22}" presName="rootComposite" presStyleCnt="0"/>
      <dgm:spPr/>
      <dgm:t>
        <a:bodyPr/>
        <a:lstStyle/>
        <a:p>
          <a:endParaRPr lang="zh-TW" altLang="en-US"/>
        </a:p>
      </dgm:t>
    </dgm:pt>
    <dgm:pt modelId="{7F042FA4-3B67-4C20-BB9E-3BC929494D44}" type="pres">
      <dgm:prSet presAssocID="{09E9B98C-308B-40B2-9F02-7590FC00AB22}" presName="rootText" presStyleLbl="node3" presStyleIdx="4" presStyleCnt="37" custScaleX="225513" custScaleY="149197" custLinFactNeighborX="-33244" custLinFactNeighborY="1577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C011982-5236-467A-B22E-439F274B9BBB}" type="pres">
      <dgm:prSet presAssocID="{09E9B98C-308B-40B2-9F02-7590FC00AB22}" presName="rootConnector" presStyleLbl="node3" presStyleIdx="4" presStyleCnt="37"/>
      <dgm:spPr/>
      <dgm:t>
        <a:bodyPr/>
        <a:lstStyle/>
        <a:p>
          <a:endParaRPr lang="zh-TW" altLang="en-US"/>
        </a:p>
      </dgm:t>
    </dgm:pt>
    <dgm:pt modelId="{166C2829-BD28-4A59-AE7A-DD83A43A7F7D}" type="pres">
      <dgm:prSet presAssocID="{09E9B98C-308B-40B2-9F02-7590FC00AB22}" presName="hierChild4" presStyleCnt="0"/>
      <dgm:spPr/>
      <dgm:t>
        <a:bodyPr/>
        <a:lstStyle/>
        <a:p>
          <a:endParaRPr lang="zh-TW" altLang="en-US"/>
        </a:p>
      </dgm:t>
    </dgm:pt>
    <dgm:pt modelId="{D9AF89F2-E84C-434F-9A8A-7C04A72E6369}" type="pres">
      <dgm:prSet presAssocID="{09E9B98C-308B-40B2-9F02-7590FC00AB22}" presName="hierChild5" presStyleCnt="0"/>
      <dgm:spPr/>
      <dgm:t>
        <a:bodyPr/>
        <a:lstStyle/>
        <a:p>
          <a:endParaRPr lang="zh-TW" altLang="en-US"/>
        </a:p>
      </dgm:t>
    </dgm:pt>
    <dgm:pt modelId="{F5222261-C9DE-41E7-8032-157640E04FE7}" type="pres">
      <dgm:prSet presAssocID="{112C17A5-5CFD-4874-B033-37ADF424A36A}" presName="Name37" presStyleLbl="parChTrans1D3" presStyleIdx="5" presStyleCnt="37"/>
      <dgm:spPr/>
      <dgm:t>
        <a:bodyPr/>
        <a:lstStyle/>
        <a:p>
          <a:endParaRPr lang="zh-TW" altLang="en-US"/>
        </a:p>
      </dgm:t>
    </dgm:pt>
    <dgm:pt modelId="{4F8456BE-26CC-462E-81F7-DD987E1ADB1C}" type="pres">
      <dgm:prSet presAssocID="{D764BF6B-0080-450A-A69B-164293DE4725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C2BDF016-CD6C-4199-AC6C-3DF36C412E8A}" type="pres">
      <dgm:prSet presAssocID="{D764BF6B-0080-450A-A69B-164293DE4725}" presName="rootComposite" presStyleCnt="0"/>
      <dgm:spPr/>
      <dgm:t>
        <a:bodyPr/>
        <a:lstStyle/>
        <a:p>
          <a:endParaRPr lang="zh-TW" altLang="en-US"/>
        </a:p>
      </dgm:t>
    </dgm:pt>
    <dgm:pt modelId="{E51615D7-8CB0-483C-905C-CA74EB16FFA6}" type="pres">
      <dgm:prSet presAssocID="{D764BF6B-0080-450A-A69B-164293DE4725}" presName="rootText" presStyleLbl="node3" presStyleIdx="5" presStyleCnt="37" custScaleX="225513" custScaleY="149197" custLinFactNeighborX="-33244" custLinFactNeighborY="-624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D188BB5-D651-4189-AB41-F89048ECD3B6}" type="pres">
      <dgm:prSet presAssocID="{D764BF6B-0080-450A-A69B-164293DE4725}" presName="rootConnector" presStyleLbl="node3" presStyleIdx="5" presStyleCnt="37"/>
      <dgm:spPr/>
      <dgm:t>
        <a:bodyPr/>
        <a:lstStyle/>
        <a:p>
          <a:endParaRPr lang="zh-TW" altLang="en-US"/>
        </a:p>
      </dgm:t>
    </dgm:pt>
    <dgm:pt modelId="{C8D7855A-A24C-4C6C-957A-DE674A17E4DD}" type="pres">
      <dgm:prSet presAssocID="{D764BF6B-0080-450A-A69B-164293DE4725}" presName="hierChild4" presStyleCnt="0"/>
      <dgm:spPr/>
      <dgm:t>
        <a:bodyPr/>
        <a:lstStyle/>
        <a:p>
          <a:endParaRPr lang="zh-TW" altLang="en-US"/>
        </a:p>
      </dgm:t>
    </dgm:pt>
    <dgm:pt modelId="{18125324-A51A-4E60-9F23-A46748852177}" type="pres">
      <dgm:prSet presAssocID="{D764BF6B-0080-450A-A69B-164293DE4725}" presName="hierChild5" presStyleCnt="0"/>
      <dgm:spPr/>
      <dgm:t>
        <a:bodyPr/>
        <a:lstStyle/>
        <a:p>
          <a:endParaRPr lang="zh-TW" altLang="en-US"/>
        </a:p>
      </dgm:t>
    </dgm:pt>
    <dgm:pt modelId="{FBAEBC56-25B8-4393-BDF7-FA06CE1B5120}" type="pres">
      <dgm:prSet presAssocID="{B817D7FB-82A5-4EA0-8BC8-00E7D9F8AB9A}" presName="Name37" presStyleLbl="parChTrans1D3" presStyleIdx="6" presStyleCnt="37"/>
      <dgm:spPr/>
      <dgm:t>
        <a:bodyPr/>
        <a:lstStyle/>
        <a:p>
          <a:endParaRPr lang="zh-TW" altLang="en-US"/>
        </a:p>
      </dgm:t>
    </dgm:pt>
    <dgm:pt modelId="{ECA6D0C8-1283-449D-A66C-C020A279CBC7}" type="pres">
      <dgm:prSet presAssocID="{DC95347C-21D5-48B2-AB7A-BA6AE2C18E4B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906052C3-D2F0-4356-97AD-4768F215D621}" type="pres">
      <dgm:prSet presAssocID="{DC95347C-21D5-48B2-AB7A-BA6AE2C18E4B}" presName="rootComposite" presStyleCnt="0"/>
      <dgm:spPr/>
      <dgm:t>
        <a:bodyPr/>
        <a:lstStyle/>
        <a:p>
          <a:endParaRPr lang="zh-TW" altLang="en-US"/>
        </a:p>
      </dgm:t>
    </dgm:pt>
    <dgm:pt modelId="{36E9F363-CC10-47C2-8C88-FC6F4F222101}" type="pres">
      <dgm:prSet presAssocID="{DC95347C-21D5-48B2-AB7A-BA6AE2C18E4B}" presName="rootText" presStyleLbl="node3" presStyleIdx="6" presStyleCnt="37" custScaleX="225513" custScaleY="149197" custLinFactNeighborX="-33244" custLinFactNeighborY="-2714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01E3CF6-4209-4F31-AF32-E7C57D4B5885}" type="pres">
      <dgm:prSet presAssocID="{DC95347C-21D5-48B2-AB7A-BA6AE2C18E4B}" presName="rootConnector" presStyleLbl="node3" presStyleIdx="6" presStyleCnt="37"/>
      <dgm:spPr/>
      <dgm:t>
        <a:bodyPr/>
        <a:lstStyle/>
        <a:p>
          <a:endParaRPr lang="zh-TW" altLang="en-US"/>
        </a:p>
      </dgm:t>
    </dgm:pt>
    <dgm:pt modelId="{EE00A96B-83DC-4E11-ADDB-F552603FCCF8}" type="pres">
      <dgm:prSet presAssocID="{DC95347C-21D5-48B2-AB7A-BA6AE2C18E4B}" presName="hierChild4" presStyleCnt="0"/>
      <dgm:spPr/>
      <dgm:t>
        <a:bodyPr/>
        <a:lstStyle/>
        <a:p>
          <a:endParaRPr lang="zh-TW" altLang="en-US"/>
        </a:p>
      </dgm:t>
    </dgm:pt>
    <dgm:pt modelId="{EB59D436-8944-4C44-99D0-253397966E39}" type="pres">
      <dgm:prSet presAssocID="{DC95347C-21D5-48B2-AB7A-BA6AE2C18E4B}" presName="hierChild5" presStyleCnt="0"/>
      <dgm:spPr/>
      <dgm:t>
        <a:bodyPr/>
        <a:lstStyle/>
        <a:p>
          <a:endParaRPr lang="zh-TW" altLang="en-US"/>
        </a:p>
      </dgm:t>
    </dgm:pt>
    <dgm:pt modelId="{B38781B2-A172-4B08-B684-907BF5ABE7D2}" type="pres">
      <dgm:prSet presAssocID="{BC78CDD9-6EF5-48EB-AF6F-BD08381F003E}" presName="Name37" presStyleLbl="parChTrans1D3" presStyleIdx="7" presStyleCnt="37"/>
      <dgm:spPr/>
      <dgm:t>
        <a:bodyPr/>
        <a:lstStyle/>
        <a:p>
          <a:endParaRPr lang="zh-TW" altLang="en-US"/>
        </a:p>
      </dgm:t>
    </dgm:pt>
    <dgm:pt modelId="{10F790E7-D544-4166-9FF2-ADDBE2918849}" type="pres">
      <dgm:prSet presAssocID="{E529705E-F339-459D-A6B5-FC01C2D6283E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935CC882-E218-4A0B-AA96-2F5959D6C34E}" type="pres">
      <dgm:prSet presAssocID="{E529705E-F339-459D-A6B5-FC01C2D6283E}" presName="rootComposite" presStyleCnt="0"/>
      <dgm:spPr/>
      <dgm:t>
        <a:bodyPr/>
        <a:lstStyle/>
        <a:p>
          <a:endParaRPr lang="zh-TW" altLang="en-US"/>
        </a:p>
      </dgm:t>
    </dgm:pt>
    <dgm:pt modelId="{FE0A8E9E-7075-4600-9A2F-0974C85A560F}" type="pres">
      <dgm:prSet presAssocID="{E529705E-F339-459D-A6B5-FC01C2D6283E}" presName="rootText" presStyleLbl="node3" presStyleIdx="7" presStyleCnt="37" custScaleX="225513" custScaleY="149197" custLinFactNeighborX="-33244" custLinFactNeighborY="-5296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32688AF-C8D8-4A8F-B8B1-010E7D705333}" type="pres">
      <dgm:prSet presAssocID="{E529705E-F339-459D-A6B5-FC01C2D6283E}" presName="rootConnector" presStyleLbl="node3" presStyleIdx="7" presStyleCnt="37"/>
      <dgm:spPr/>
      <dgm:t>
        <a:bodyPr/>
        <a:lstStyle/>
        <a:p>
          <a:endParaRPr lang="zh-TW" altLang="en-US"/>
        </a:p>
      </dgm:t>
    </dgm:pt>
    <dgm:pt modelId="{9688AB86-9D6E-4586-B3A4-454D11E05782}" type="pres">
      <dgm:prSet presAssocID="{E529705E-F339-459D-A6B5-FC01C2D6283E}" presName="hierChild4" presStyleCnt="0"/>
      <dgm:spPr/>
      <dgm:t>
        <a:bodyPr/>
        <a:lstStyle/>
        <a:p>
          <a:endParaRPr lang="zh-TW" altLang="en-US"/>
        </a:p>
      </dgm:t>
    </dgm:pt>
    <dgm:pt modelId="{96452087-5EED-4BEB-905B-29F08BB45660}" type="pres">
      <dgm:prSet presAssocID="{E529705E-F339-459D-A6B5-FC01C2D6283E}" presName="hierChild5" presStyleCnt="0"/>
      <dgm:spPr/>
      <dgm:t>
        <a:bodyPr/>
        <a:lstStyle/>
        <a:p>
          <a:endParaRPr lang="zh-TW" altLang="en-US"/>
        </a:p>
      </dgm:t>
    </dgm:pt>
    <dgm:pt modelId="{3FDE7297-FDCB-4F50-B6B8-E5CCE9D49576}" type="pres">
      <dgm:prSet presAssocID="{CABFABBF-F837-4324-AC3E-3705F04ACB41}" presName="Name37" presStyleLbl="parChTrans1D3" presStyleIdx="8" presStyleCnt="37"/>
      <dgm:spPr/>
      <dgm:t>
        <a:bodyPr/>
        <a:lstStyle/>
        <a:p>
          <a:endParaRPr lang="zh-TW" altLang="en-US"/>
        </a:p>
      </dgm:t>
    </dgm:pt>
    <dgm:pt modelId="{60CC06DB-2FF3-41CD-BB1D-2235E4F992D3}" type="pres">
      <dgm:prSet presAssocID="{A870CB54-66CF-4399-A649-3A700FB2C0CB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8E46BCD0-CE89-456D-81F9-BD52D7893F4F}" type="pres">
      <dgm:prSet presAssocID="{A870CB54-66CF-4399-A649-3A700FB2C0CB}" presName="rootComposite" presStyleCnt="0"/>
      <dgm:spPr/>
      <dgm:t>
        <a:bodyPr/>
        <a:lstStyle/>
        <a:p>
          <a:endParaRPr lang="zh-TW" altLang="en-US"/>
        </a:p>
      </dgm:t>
    </dgm:pt>
    <dgm:pt modelId="{A8E60F74-6F2D-484A-925F-1927CA4C8ED8}" type="pres">
      <dgm:prSet presAssocID="{A870CB54-66CF-4399-A649-3A700FB2C0CB}" presName="rootText" presStyleLbl="node3" presStyleIdx="8" presStyleCnt="37" custScaleX="225513" custScaleY="149197" custLinFactNeighborX="-33244" custLinFactNeighborY="-7777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F4ED183-5380-4BD7-9D5B-253B8864D219}" type="pres">
      <dgm:prSet presAssocID="{A870CB54-66CF-4399-A649-3A700FB2C0CB}" presName="rootConnector" presStyleLbl="node3" presStyleIdx="8" presStyleCnt="37"/>
      <dgm:spPr/>
      <dgm:t>
        <a:bodyPr/>
        <a:lstStyle/>
        <a:p>
          <a:endParaRPr lang="zh-TW" altLang="en-US"/>
        </a:p>
      </dgm:t>
    </dgm:pt>
    <dgm:pt modelId="{79610B14-D9E6-4059-9C4C-F7BF8DDBBD59}" type="pres">
      <dgm:prSet presAssocID="{A870CB54-66CF-4399-A649-3A700FB2C0CB}" presName="hierChild4" presStyleCnt="0"/>
      <dgm:spPr/>
      <dgm:t>
        <a:bodyPr/>
        <a:lstStyle/>
        <a:p>
          <a:endParaRPr lang="zh-TW" altLang="en-US"/>
        </a:p>
      </dgm:t>
    </dgm:pt>
    <dgm:pt modelId="{280A7C83-E81D-400D-B9F9-B0DB19800649}" type="pres">
      <dgm:prSet presAssocID="{A870CB54-66CF-4399-A649-3A700FB2C0CB}" presName="hierChild5" presStyleCnt="0"/>
      <dgm:spPr/>
      <dgm:t>
        <a:bodyPr/>
        <a:lstStyle/>
        <a:p>
          <a:endParaRPr lang="zh-TW" altLang="en-US"/>
        </a:p>
      </dgm:t>
    </dgm:pt>
    <dgm:pt modelId="{0F3D3822-FF73-466A-8981-638A03B1BC42}" type="pres">
      <dgm:prSet presAssocID="{868D4C6B-0932-4B32-B918-1C6508D4F862}" presName="Name37" presStyleLbl="parChTrans1D3" presStyleIdx="9" presStyleCnt="37"/>
      <dgm:spPr/>
      <dgm:t>
        <a:bodyPr/>
        <a:lstStyle/>
        <a:p>
          <a:endParaRPr lang="zh-TW" altLang="en-US"/>
        </a:p>
      </dgm:t>
    </dgm:pt>
    <dgm:pt modelId="{05702ABA-048D-4A55-BD94-1E708C5A6F05}" type="pres">
      <dgm:prSet presAssocID="{681EB764-2DC0-4CD8-8874-550C49316057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267DD039-B57B-4E22-9693-089F521C7B02}" type="pres">
      <dgm:prSet presAssocID="{681EB764-2DC0-4CD8-8874-550C49316057}" presName="rootComposite" presStyleCnt="0"/>
      <dgm:spPr/>
      <dgm:t>
        <a:bodyPr/>
        <a:lstStyle/>
        <a:p>
          <a:endParaRPr lang="zh-TW" altLang="en-US"/>
        </a:p>
      </dgm:t>
    </dgm:pt>
    <dgm:pt modelId="{83B03583-11D8-4A2D-B8C2-814282020986}" type="pres">
      <dgm:prSet presAssocID="{681EB764-2DC0-4CD8-8874-550C49316057}" presName="rootText" presStyleLbl="node3" presStyleIdx="9" presStyleCnt="37" custScaleX="225513" custScaleY="149197" custLinFactY="-4100" custLinFactNeighborX="-33244" custLinFactNeighborY="-10000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AD9EA8E-8787-449C-B082-AFB6BBB7F3ED}" type="pres">
      <dgm:prSet presAssocID="{681EB764-2DC0-4CD8-8874-550C49316057}" presName="rootConnector" presStyleLbl="node3" presStyleIdx="9" presStyleCnt="37"/>
      <dgm:spPr/>
      <dgm:t>
        <a:bodyPr/>
        <a:lstStyle/>
        <a:p>
          <a:endParaRPr lang="zh-TW" altLang="en-US"/>
        </a:p>
      </dgm:t>
    </dgm:pt>
    <dgm:pt modelId="{3F0DDFE8-A2B0-44F4-935F-9EA753C3A83D}" type="pres">
      <dgm:prSet presAssocID="{681EB764-2DC0-4CD8-8874-550C49316057}" presName="hierChild4" presStyleCnt="0"/>
      <dgm:spPr/>
      <dgm:t>
        <a:bodyPr/>
        <a:lstStyle/>
        <a:p>
          <a:endParaRPr lang="zh-TW" altLang="en-US"/>
        </a:p>
      </dgm:t>
    </dgm:pt>
    <dgm:pt modelId="{C83D79DA-160A-4591-88FB-F270D576F9D5}" type="pres">
      <dgm:prSet presAssocID="{681EB764-2DC0-4CD8-8874-550C49316057}" presName="hierChild5" presStyleCnt="0"/>
      <dgm:spPr/>
      <dgm:t>
        <a:bodyPr/>
        <a:lstStyle/>
        <a:p>
          <a:endParaRPr lang="zh-TW" altLang="en-US"/>
        </a:p>
      </dgm:t>
    </dgm:pt>
    <dgm:pt modelId="{C8D9E10F-D9D2-4E6F-88C5-1212FC6456EF}" type="pres">
      <dgm:prSet presAssocID="{D81D6C38-14D2-4224-A109-E4CF4D18CC96}" presName="Name37" presStyleLbl="parChTrans1D3" presStyleIdx="10" presStyleCnt="37"/>
      <dgm:spPr/>
      <dgm:t>
        <a:bodyPr/>
        <a:lstStyle/>
        <a:p>
          <a:endParaRPr lang="zh-TW" altLang="en-US"/>
        </a:p>
      </dgm:t>
    </dgm:pt>
    <dgm:pt modelId="{DFD212BB-AA9C-410C-AB30-156AF5A2F0D0}" type="pres">
      <dgm:prSet presAssocID="{973BA719-0301-4769-A4ED-0F3D9B197965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9718929F-D794-4E94-9A73-BF2DD31347E9}" type="pres">
      <dgm:prSet presAssocID="{973BA719-0301-4769-A4ED-0F3D9B197965}" presName="rootComposite" presStyleCnt="0"/>
      <dgm:spPr/>
      <dgm:t>
        <a:bodyPr/>
        <a:lstStyle/>
        <a:p>
          <a:endParaRPr lang="zh-TW" altLang="en-US"/>
        </a:p>
      </dgm:t>
    </dgm:pt>
    <dgm:pt modelId="{64BF6176-C48D-4B26-96BA-87C6D7EB51C7}" type="pres">
      <dgm:prSet presAssocID="{973BA719-0301-4769-A4ED-0F3D9B197965}" presName="rootText" presStyleLbl="node3" presStyleIdx="10" presStyleCnt="37" custScaleX="225513" custScaleY="149197" custLinFactY="-62107" custLinFactNeighborX="-33244" custLinFactNeighborY="-10000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EEE9E6F-5A4E-4ECC-ABC2-AAD60EF43BAC}" type="pres">
      <dgm:prSet presAssocID="{973BA719-0301-4769-A4ED-0F3D9B197965}" presName="rootConnector" presStyleLbl="node3" presStyleIdx="10" presStyleCnt="37"/>
      <dgm:spPr/>
      <dgm:t>
        <a:bodyPr/>
        <a:lstStyle/>
        <a:p>
          <a:endParaRPr lang="zh-TW" altLang="en-US"/>
        </a:p>
      </dgm:t>
    </dgm:pt>
    <dgm:pt modelId="{A552C649-CAE9-40C7-AD21-ABB54C662A97}" type="pres">
      <dgm:prSet presAssocID="{973BA719-0301-4769-A4ED-0F3D9B197965}" presName="hierChild4" presStyleCnt="0"/>
      <dgm:spPr/>
      <dgm:t>
        <a:bodyPr/>
        <a:lstStyle/>
        <a:p>
          <a:endParaRPr lang="zh-TW" altLang="en-US"/>
        </a:p>
      </dgm:t>
    </dgm:pt>
    <dgm:pt modelId="{D913EAD6-3214-4AFF-B637-2CF4649F0596}" type="pres">
      <dgm:prSet presAssocID="{973BA719-0301-4769-A4ED-0F3D9B197965}" presName="hierChild5" presStyleCnt="0"/>
      <dgm:spPr/>
      <dgm:t>
        <a:bodyPr/>
        <a:lstStyle/>
        <a:p>
          <a:endParaRPr lang="zh-TW" altLang="en-US"/>
        </a:p>
      </dgm:t>
    </dgm:pt>
    <dgm:pt modelId="{BBE83D85-29D0-4BBF-8EFD-07C740216C57}" type="pres">
      <dgm:prSet presAssocID="{DAF22CDF-6C1F-4070-8417-BAC3A08F5AB6}" presName="Name37" presStyleLbl="parChTrans1D3" presStyleIdx="11" presStyleCnt="37"/>
      <dgm:spPr/>
      <dgm:t>
        <a:bodyPr/>
        <a:lstStyle/>
        <a:p>
          <a:endParaRPr lang="zh-TW" altLang="en-US"/>
        </a:p>
      </dgm:t>
    </dgm:pt>
    <dgm:pt modelId="{A8C56F00-3116-43B2-B6F3-951C55E542AA}" type="pres">
      <dgm:prSet presAssocID="{94377AA3-0ABD-482E-92F4-86100B6ED92C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7AD3CA2C-9FBF-4031-AABB-C074D7A03479}" type="pres">
      <dgm:prSet presAssocID="{94377AA3-0ABD-482E-92F4-86100B6ED92C}" presName="rootComposite" presStyleCnt="0"/>
      <dgm:spPr/>
      <dgm:t>
        <a:bodyPr/>
        <a:lstStyle/>
        <a:p>
          <a:endParaRPr lang="zh-TW" altLang="en-US"/>
        </a:p>
      </dgm:t>
    </dgm:pt>
    <dgm:pt modelId="{583ABFCC-C696-495A-9699-192BDDC016F2}" type="pres">
      <dgm:prSet presAssocID="{94377AA3-0ABD-482E-92F4-86100B6ED92C}" presName="rootText" presStyleLbl="node3" presStyleIdx="11" presStyleCnt="37" custScaleX="225513" custScaleY="149197" custLinFactY="-89392" custLinFactNeighborX="-38242" custLinFactNeighborY="-10000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DC727C8-5AE5-46E1-886E-EB5B840CEA3F}" type="pres">
      <dgm:prSet presAssocID="{94377AA3-0ABD-482E-92F4-86100B6ED92C}" presName="rootConnector" presStyleLbl="node3" presStyleIdx="11" presStyleCnt="37"/>
      <dgm:spPr/>
      <dgm:t>
        <a:bodyPr/>
        <a:lstStyle/>
        <a:p>
          <a:endParaRPr lang="zh-TW" altLang="en-US"/>
        </a:p>
      </dgm:t>
    </dgm:pt>
    <dgm:pt modelId="{23F70F1A-97E9-47C9-B1E8-CD0F2225778C}" type="pres">
      <dgm:prSet presAssocID="{94377AA3-0ABD-482E-92F4-86100B6ED92C}" presName="hierChild4" presStyleCnt="0"/>
      <dgm:spPr/>
      <dgm:t>
        <a:bodyPr/>
        <a:lstStyle/>
        <a:p>
          <a:endParaRPr lang="zh-TW" altLang="en-US"/>
        </a:p>
      </dgm:t>
    </dgm:pt>
    <dgm:pt modelId="{4131B4BA-40A4-4634-B654-B716C9CACC05}" type="pres">
      <dgm:prSet presAssocID="{94377AA3-0ABD-482E-92F4-86100B6ED92C}" presName="hierChild5" presStyleCnt="0"/>
      <dgm:spPr/>
      <dgm:t>
        <a:bodyPr/>
        <a:lstStyle/>
        <a:p>
          <a:endParaRPr lang="zh-TW" altLang="en-US"/>
        </a:p>
      </dgm:t>
    </dgm:pt>
    <dgm:pt modelId="{D4AE8B38-9747-4B79-92E8-6BCB0FA608D4}" type="pres">
      <dgm:prSet presAssocID="{B587D8A3-6776-4852-8225-AA7C13B9DC0C}" presName="hierChild5" presStyleCnt="0"/>
      <dgm:spPr/>
      <dgm:t>
        <a:bodyPr/>
        <a:lstStyle/>
        <a:p>
          <a:endParaRPr lang="zh-TW" altLang="en-US"/>
        </a:p>
      </dgm:t>
    </dgm:pt>
    <dgm:pt modelId="{BBFB7CE7-44F1-4275-A538-80D01170E65F}" type="pres">
      <dgm:prSet presAssocID="{3D50DADE-1EE8-4D03-A8D4-A5F8EEC16938}" presName="Name37" presStyleLbl="parChTrans1D2" presStyleIdx="2" presStyleCnt="6"/>
      <dgm:spPr/>
      <dgm:t>
        <a:bodyPr/>
        <a:lstStyle/>
        <a:p>
          <a:endParaRPr lang="zh-TW" altLang="en-US"/>
        </a:p>
      </dgm:t>
    </dgm:pt>
    <dgm:pt modelId="{93CFA5AE-9109-4C87-BC1A-47A9DF1FE1FC}" type="pres">
      <dgm:prSet presAssocID="{C5E19C11-ACFF-4DED-8B16-257962228B21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A9E4BD4C-BB5F-4CCF-82CE-6A4F5556B318}" type="pres">
      <dgm:prSet presAssocID="{C5E19C11-ACFF-4DED-8B16-257962228B21}" presName="rootComposite" presStyleCnt="0"/>
      <dgm:spPr/>
      <dgm:t>
        <a:bodyPr/>
        <a:lstStyle/>
        <a:p>
          <a:endParaRPr lang="zh-TW" altLang="en-US"/>
        </a:p>
      </dgm:t>
    </dgm:pt>
    <dgm:pt modelId="{12B3EFF0-CCE3-4F24-9152-258909CCB9F4}" type="pres">
      <dgm:prSet presAssocID="{C5E19C11-ACFF-4DED-8B16-257962228B21}" presName="rootText" presStyleLbl="node2" presStyleIdx="2" presStyleCnt="5" custScaleX="269310" custScaleY="154214" custLinFactNeighborX="2131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389DBFE-4107-421E-80CF-DC775E274D3F}" type="pres">
      <dgm:prSet presAssocID="{C5E19C11-ACFF-4DED-8B16-257962228B21}" presName="rootConnector" presStyleLbl="node2" presStyleIdx="2" presStyleCnt="5"/>
      <dgm:spPr/>
      <dgm:t>
        <a:bodyPr/>
        <a:lstStyle/>
        <a:p>
          <a:endParaRPr lang="zh-TW" altLang="en-US"/>
        </a:p>
      </dgm:t>
    </dgm:pt>
    <dgm:pt modelId="{D1CCA374-0EBB-48EA-8BB5-5411864F3CB3}" type="pres">
      <dgm:prSet presAssocID="{C5E19C11-ACFF-4DED-8B16-257962228B21}" presName="hierChild4" presStyleCnt="0"/>
      <dgm:spPr/>
      <dgm:t>
        <a:bodyPr/>
        <a:lstStyle/>
        <a:p>
          <a:endParaRPr lang="zh-TW" altLang="en-US"/>
        </a:p>
      </dgm:t>
    </dgm:pt>
    <dgm:pt modelId="{CEFCAC8D-EA7C-45FB-8248-94CFD673E0C7}" type="pres">
      <dgm:prSet presAssocID="{3E137987-6348-4283-9151-C924A7EDE9BD}" presName="Name37" presStyleLbl="parChTrans1D3" presStyleIdx="12" presStyleCnt="37"/>
      <dgm:spPr/>
      <dgm:t>
        <a:bodyPr/>
        <a:lstStyle/>
        <a:p>
          <a:endParaRPr lang="zh-TW" altLang="en-US"/>
        </a:p>
      </dgm:t>
    </dgm:pt>
    <dgm:pt modelId="{1F524EB2-2BA8-47FE-A93E-3E1C1A05D7B4}" type="pres">
      <dgm:prSet presAssocID="{DBDED4DF-45F8-48D2-9CA2-9371709F542A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86944FF0-8FA8-4FD5-818B-494244E87164}" type="pres">
      <dgm:prSet presAssocID="{DBDED4DF-45F8-48D2-9CA2-9371709F542A}" presName="rootComposite" presStyleCnt="0"/>
      <dgm:spPr/>
      <dgm:t>
        <a:bodyPr/>
        <a:lstStyle/>
        <a:p>
          <a:endParaRPr lang="zh-TW" altLang="en-US"/>
        </a:p>
      </dgm:t>
    </dgm:pt>
    <dgm:pt modelId="{D04EA325-E0CF-455D-8E55-419340638353}" type="pres">
      <dgm:prSet presAssocID="{DBDED4DF-45F8-48D2-9CA2-9371709F542A}" presName="rootText" presStyleLbl="node3" presStyleIdx="12" presStyleCnt="37" custScaleX="174869" custScaleY="153450" custLinFactNeighborX="16324" custLinFactNeighborY="1244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E0E4A44-DBF1-4DF8-8123-EDA734996C52}" type="pres">
      <dgm:prSet presAssocID="{DBDED4DF-45F8-48D2-9CA2-9371709F542A}" presName="rootConnector" presStyleLbl="node3" presStyleIdx="12" presStyleCnt="37"/>
      <dgm:spPr/>
      <dgm:t>
        <a:bodyPr/>
        <a:lstStyle/>
        <a:p>
          <a:endParaRPr lang="zh-TW" altLang="en-US"/>
        </a:p>
      </dgm:t>
    </dgm:pt>
    <dgm:pt modelId="{B5F97181-179B-4B1C-8F80-62A705944B3F}" type="pres">
      <dgm:prSet presAssocID="{DBDED4DF-45F8-48D2-9CA2-9371709F542A}" presName="hierChild4" presStyleCnt="0"/>
      <dgm:spPr/>
      <dgm:t>
        <a:bodyPr/>
        <a:lstStyle/>
        <a:p>
          <a:endParaRPr lang="zh-TW" altLang="en-US"/>
        </a:p>
      </dgm:t>
    </dgm:pt>
    <dgm:pt modelId="{77299EF9-312E-4481-B44A-E54DB4B79999}" type="pres">
      <dgm:prSet presAssocID="{DBDED4DF-45F8-48D2-9CA2-9371709F542A}" presName="hierChild5" presStyleCnt="0"/>
      <dgm:spPr/>
      <dgm:t>
        <a:bodyPr/>
        <a:lstStyle/>
        <a:p>
          <a:endParaRPr lang="zh-TW" altLang="en-US"/>
        </a:p>
      </dgm:t>
    </dgm:pt>
    <dgm:pt modelId="{E194AB88-AD5F-46BD-9ED9-92DE93638347}" type="pres">
      <dgm:prSet presAssocID="{3E0CD59D-671F-4579-811D-D631D52E6DD5}" presName="Name37" presStyleLbl="parChTrans1D3" presStyleIdx="13" presStyleCnt="37"/>
      <dgm:spPr/>
      <dgm:t>
        <a:bodyPr/>
        <a:lstStyle/>
        <a:p>
          <a:endParaRPr lang="zh-TW" altLang="en-US"/>
        </a:p>
      </dgm:t>
    </dgm:pt>
    <dgm:pt modelId="{D2CBA09A-3C9E-45EB-95F7-1D29FBBE7205}" type="pres">
      <dgm:prSet presAssocID="{E8522E41-2622-466D-BB85-3BC5076B5234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2E818342-F081-4E81-962B-DF7C9965CAB4}" type="pres">
      <dgm:prSet presAssocID="{E8522E41-2622-466D-BB85-3BC5076B5234}" presName="rootComposite" presStyleCnt="0"/>
      <dgm:spPr/>
      <dgm:t>
        <a:bodyPr/>
        <a:lstStyle/>
        <a:p>
          <a:endParaRPr lang="zh-TW" altLang="en-US"/>
        </a:p>
      </dgm:t>
    </dgm:pt>
    <dgm:pt modelId="{C1B0570F-4AB6-4415-8AA4-137B9C9328E3}" type="pres">
      <dgm:prSet presAssocID="{E8522E41-2622-466D-BB85-3BC5076B5234}" presName="rootText" presStyleLbl="node3" presStyleIdx="13" presStyleCnt="37" custScaleX="174869" custScaleY="153450" custLinFactNeighborX="16324" custLinFactNeighborY="394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387D23E-8697-4113-A501-DF3715AD6EE6}" type="pres">
      <dgm:prSet presAssocID="{E8522E41-2622-466D-BB85-3BC5076B5234}" presName="rootConnector" presStyleLbl="node3" presStyleIdx="13" presStyleCnt="37"/>
      <dgm:spPr/>
      <dgm:t>
        <a:bodyPr/>
        <a:lstStyle/>
        <a:p>
          <a:endParaRPr lang="zh-TW" altLang="en-US"/>
        </a:p>
      </dgm:t>
    </dgm:pt>
    <dgm:pt modelId="{DC554D31-937A-4DE3-9708-9DF544ABBCA4}" type="pres">
      <dgm:prSet presAssocID="{E8522E41-2622-466D-BB85-3BC5076B5234}" presName="hierChild4" presStyleCnt="0"/>
      <dgm:spPr/>
      <dgm:t>
        <a:bodyPr/>
        <a:lstStyle/>
        <a:p>
          <a:endParaRPr lang="zh-TW" altLang="en-US"/>
        </a:p>
      </dgm:t>
    </dgm:pt>
    <dgm:pt modelId="{5E1A9D48-84B9-4666-B659-819A00273019}" type="pres">
      <dgm:prSet presAssocID="{E8522E41-2622-466D-BB85-3BC5076B5234}" presName="hierChild5" presStyleCnt="0"/>
      <dgm:spPr/>
      <dgm:t>
        <a:bodyPr/>
        <a:lstStyle/>
        <a:p>
          <a:endParaRPr lang="zh-TW" altLang="en-US"/>
        </a:p>
      </dgm:t>
    </dgm:pt>
    <dgm:pt modelId="{EC6D139F-C4DC-48C8-AEEA-B9F4C6AE7EAC}" type="pres">
      <dgm:prSet presAssocID="{02A6834E-5065-45B8-B5CE-BB321A3F9899}" presName="Name37" presStyleLbl="parChTrans1D3" presStyleIdx="14" presStyleCnt="37"/>
      <dgm:spPr/>
      <dgm:t>
        <a:bodyPr/>
        <a:lstStyle/>
        <a:p>
          <a:endParaRPr lang="zh-TW" altLang="en-US"/>
        </a:p>
      </dgm:t>
    </dgm:pt>
    <dgm:pt modelId="{18673439-A07F-43A0-8193-60E72C930598}" type="pres">
      <dgm:prSet presAssocID="{771FD12D-8C68-4B86-AFBD-08B0FE96DAAF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4476C3FE-9FCB-4F85-B768-6EEBFBE8BE93}" type="pres">
      <dgm:prSet presAssocID="{771FD12D-8C68-4B86-AFBD-08B0FE96DAAF}" presName="rootComposite" presStyleCnt="0"/>
      <dgm:spPr/>
      <dgm:t>
        <a:bodyPr/>
        <a:lstStyle/>
        <a:p>
          <a:endParaRPr lang="zh-TW" altLang="en-US"/>
        </a:p>
      </dgm:t>
    </dgm:pt>
    <dgm:pt modelId="{21BFD05A-B357-497D-B801-35CA8CF5B2BA}" type="pres">
      <dgm:prSet presAssocID="{771FD12D-8C68-4B86-AFBD-08B0FE96DAAF}" presName="rootText" presStyleLbl="node3" presStyleIdx="14" presStyleCnt="37" custScaleX="174869" custScaleY="153450" custLinFactNeighborX="16324" custLinFactNeighborY="395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9EA11F1-C1B8-4C33-8058-DAAB1A47239F}" type="pres">
      <dgm:prSet presAssocID="{771FD12D-8C68-4B86-AFBD-08B0FE96DAAF}" presName="rootConnector" presStyleLbl="node3" presStyleIdx="14" presStyleCnt="37"/>
      <dgm:spPr/>
      <dgm:t>
        <a:bodyPr/>
        <a:lstStyle/>
        <a:p>
          <a:endParaRPr lang="zh-TW" altLang="en-US"/>
        </a:p>
      </dgm:t>
    </dgm:pt>
    <dgm:pt modelId="{84CCF76B-76AA-40E3-B32B-218444C267B3}" type="pres">
      <dgm:prSet presAssocID="{771FD12D-8C68-4B86-AFBD-08B0FE96DAAF}" presName="hierChild4" presStyleCnt="0"/>
      <dgm:spPr/>
      <dgm:t>
        <a:bodyPr/>
        <a:lstStyle/>
        <a:p>
          <a:endParaRPr lang="zh-TW" altLang="en-US"/>
        </a:p>
      </dgm:t>
    </dgm:pt>
    <dgm:pt modelId="{8D470CE9-31D0-4AC5-BDDE-B462A9B0D5ED}" type="pres">
      <dgm:prSet presAssocID="{771FD12D-8C68-4B86-AFBD-08B0FE96DAAF}" presName="hierChild5" presStyleCnt="0"/>
      <dgm:spPr/>
      <dgm:t>
        <a:bodyPr/>
        <a:lstStyle/>
        <a:p>
          <a:endParaRPr lang="zh-TW" altLang="en-US"/>
        </a:p>
      </dgm:t>
    </dgm:pt>
    <dgm:pt modelId="{FFC95F91-B0B9-4F0F-B4F8-F5003A050ED5}" type="pres">
      <dgm:prSet presAssocID="{C28B133E-57FD-4B0A-8C2B-CDBEBC53A217}" presName="Name37" presStyleLbl="parChTrans1D3" presStyleIdx="15" presStyleCnt="37"/>
      <dgm:spPr/>
      <dgm:t>
        <a:bodyPr/>
        <a:lstStyle/>
        <a:p>
          <a:endParaRPr lang="zh-TW" altLang="en-US"/>
        </a:p>
      </dgm:t>
    </dgm:pt>
    <dgm:pt modelId="{E725E57A-2CED-4010-97FE-EE8ABB0BEA27}" type="pres">
      <dgm:prSet presAssocID="{BF269C60-FFC7-480A-B1D4-62C60ABA2C01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5D719F0B-FC3C-4D91-BA42-A4B761BD5F77}" type="pres">
      <dgm:prSet presAssocID="{BF269C60-FFC7-480A-B1D4-62C60ABA2C01}" presName="rootComposite" presStyleCnt="0"/>
      <dgm:spPr/>
      <dgm:t>
        <a:bodyPr/>
        <a:lstStyle/>
        <a:p>
          <a:endParaRPr lang="zh-TW" altLang="en-US"/>
        </a:p>
      </dgm:t>
    </dgm:pt>
    <dgm:pt modelId="{66DCEEA3-79B9-45B2-9A38-FA2C7BCB7786}" type="pres">
      <dgm:prSet presAssocID="{BF269C60-FFC7-480A-B1D4-62C60ABA2C01}" presName="rootText" presStyleLbl="node3" presStyleIdx="15" presStyleCnt="37" custScaleX="174869" custScaleY="153450" custLinFactNeighborX="1632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CDBCD4F-7FFF-482F-9733-468F11F36D97}" type="pres">
      <dgm:prSet presAssocID="{BF269C60-FFC7-480A-B1D4-62C60ABA2C01}" presName="rootConnector" presStyleLbl="node3" presStyleIdx="15" presStyleCnt="37"/>
      <dgm:spPr/>
      <dgm:t>
        <a:bodyPr/>
        <a:lstStyle/>
        <a:p>
          <a:endParaRPr lang="zh-TW" altLang="en-US"/>
        </a:p>
      </dgm:t>
    </dgm:pt>
    <dgm:pt modelId="{C19812C5-2185-4A50-9141-2E640E3C96A7}" type="pres">
      <dgm:prSet presAssocID="{BF269C60-FFC7-480A-B1D4-62C60ABA2C01}" presName="hierChild4" presStyleCnt="0"/>
      <dgm:spPr/>
      <dgm:t>
        <a:bodyPr/>
        <a:lstStyle/>
        <a:p>
          <a:endParaRPr lang="zh-TW" altLang="en-US"/>
        </a:p>
      </dgm:t>
    </dgm:pt>
    <dgm:pt modelId="{7215F47F-0F86-44CA-A9A3-C18764D8F800}" type="pres">
      <dgm:prSet presAssocID="{BF269C60-FFC7-480A-B1D4-62C60ABA2C01}" presName="hierChild5" presStyleCnt="0"/>
      <dgm:spPr/>
      <dgm:t>
        <a:bodyPr/>
        <a:lstStyle/>
        <a:p>
          <a:endParaRPr lang="zh-TW" altLang="en-US"/>
        </a:p>
      </dgm:t>
    </dgm:pt>
    <dgm:pt modelId="{70975A12-A3ED-4359-9357-C415A287EC5F}" type="pres">
      <dgm:prSet presAssocID="{670CA08F-B204-4EDC-93E5-7B685A174E0F}" presName="Name37" presStyleLbl="parChTrans1D3" presStyleIdx="16" presStyleCnt="37"/>
      <dgm:spPr/>
      <dgm:t>
        <a:bodyPr/>
        <a:lstStyle/>
        <a:p>
          <a:endParaRPr lang="zh-TW" altLang="en-US"/>
        </a:p>
      </dgm:t>
    </dgm:pt>
    <dgm:pt modelId="{48E33BD3-4860-4A55-B5E0-CC6C3396FF8F}" type="pres">
      <dgm:prSet presAssocID="{36E8B09B-910E-477A-B866-0EC87F440C4E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CDA5D61D-4EF5-4C9A-8033-37B4600E167F}" type="pres">
      <dgm:prSet presAssocID="{36E8B09B-910E-477A-B866-0EC87F440C4E}" presName="rootComposite" presStyleCnt="0"/>
      <dgm:spPr/>
      <dgm:t>
        <a:bodyPr/>
        <a:lstStyle/>
        <a:p>
          <a:endParaRPr lang="zh-TW" altLang="en-US"/>
        </a:p>
      </dgm:t>
    </dgm:pt>
    <dgm:pt modelId="{904AF872-C457-4F5E-AED7-70B66C8AAF8C}" type="pres">
      <dgm:prSet presAssocID="{36E8B09B-910E-477A-B866-0EC87F440C4E}" presName="rootText" presStyleLbl="node3" presStyleIdx="16" presStyleCnt="37" custScaleX="174869" custScaleY="153450" custLinFactNeighborX="1632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DC0B917-DE7D-4F5F-837A-E89773572E93}" type="pres">
      <dgm:prSet presAssocID="{36E8B09B-910E-477A-B866-0EC87F440C4E}" presName="rootConnector" presStyleLbl="node3" presStyleIdx="16" presStyleCnt="37"/>
      <dgm:spPr/>
      <dgm:t>
        <a:bodyPr/>
        <a:lstStyle/>
        <a:p>
          <a:endParaRPr lang="zh-TW" altLang="en-US"/>
        </a:p>
      </dgm:t>
    </dgm:pt>
    <dgm:pt modelId="{7D6126BE-B74C-4901-AEAF-06F72E9ABBA4}" type="pres">
      <dgm:prSet presAssocID="{36E8B09B-910E-477A-B866-0EC87F440C4E}" presName="hierChild4" presStyleCnt="0"/>
      <dgm:spPr/>
      <dgm:t>
        <a:bodyPr/>
        <a:lstStyle/>
        <a:p>
          <a:endParaRPr lang="zh-TW" altLang="en-US"/>
        </a:p>
      </dgm:t>
    </dgm:pt>
    <dgm:pt modelId="{95D63A9A-4C82-40F3-BD50-4AB714EE0B17}" type="pres">
      <dgm:prSet presAssocID="{36E8B09B-910E-477A-B866-0EC87F440C4E}" presName="hierChild5" presStyleCnt="0"/>
      <dgm:spPr/>
      <dgm:t>
        <a:bodyPr/>
        <a:lstStyle/>
        <a:p>
          <a:endParaRPr lang="zh-TW" altLang="en-US"/>
        </a:p>
      </dgm:t>
    </dgm:pt>
    <dgm:pt modelId="{454A9D5E-87F5-4002-B38F-C4ECD5D2EF0B}" type="pres">
      <dgm:prSet presAssocID="{DF4B2F20-3548-4165-B0BB-64CBC831912F}" presName="Name37" presStyleLbl="parChTrans1D3" presStyleIdx="17" presStyleCnt="37"/>
      <dgm:spPr/>
      <dgm:t>
        <a:bodyPr/>
        <a:lstStyle/>
        <a:p>
          <a:endParaRPr lang="zh-TW" altLang="en-US"/>
        </a:p>
      </dgm:t>
    </dgm:pt>
    <dgm:pt modelId="{501940F0-7226-4B8E-A3B4-6808F50ABA51}" type="pres">
      <dgm:prSet presAssocID="{CB7A176E-FB65-44BD-9158-13C6F5B6FDE5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6FB662A2-B66D-45B5-94A2-A552F1753206}" type="pres">
      <dgm:prSet presAssocID="{CB7A176E-FB65-44BD-9158-13C6F5B6FDE5}" presName="rootComposite" presStyleCnt="0"/>
      <dgm:spPr/>
      <dgm:t>
        <a:bodyPr/>
        <a:lstStyle/>
        <a:p>
          <a:endParaRPr lang="zh-TW" altLang="en-US"/>
        </a:p>
      </dgm:t>
    </dgm:pt>
    <dgm:pt modelId="{8428BB2E-E572-4FAB-9F53-DDA6625693D2}" type="pres">
      <dgm:prSet presAssocID="{CB7A176E-FB65-44BD-9158-13C6F5B6FDE5}" presName="rootText" presStyleLbl="node3" presStyleIdx="17" presStyleCnt="37" custScaleX="174869" custScaleY="153450" custLinFactNeighborX="1632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C4AE731-C6D9-43A9-A60E-01A9CAAF89C1}" type="pres">
      <dgm:prSet presAssocID="{CB7A176E-FB65-44BD-9158-13C6F5B6FDE5}" presName="rootConnector" presStyleLbl="node3" presStyleIdx="17" presStyleCnt="37"/>
      <dgm:spPr/>
      <dgm:t>
        <a:bodyPr/>
        <a:lstStyle/>
        <a:p>
          <a:endParaRPr lang="zh-TW" altLang="en-US"/>
        </a:p>
      </dgm:t>
    </dgm:pt>
    <dgm:pt modelId="{03883203-DFE6-4F11-8580-69098713867C}" type="pres">
      <dgm:prSet presAssocID="{CB7A176E-FB65-44BD-9158-13C6F5B6FDE5}" presName="hierChild4" presStyleCnt="0"/>
      <dgm:spPr/>
      <dgm:t>
        <a:bodyPr/>
        <a:lstStyle/>
        <a:p>
          <a:endParaRPr lang="zh-TW" altLang="en-US"/>
        </a:p>
      </dgm:t>
    </dgm:pt>
    <dgm:pt modelId="{83F380F7-1BE6-4B95-8CE6-7E887870D1B9}" type="pres">
      <dgm:prSet presAssocID="{CB7A176E-FB65-44BD-9158-13C6F5B6FDE5}" presName="hierChild5" presStyleCnt="0"/>
      <dgm:spPr/>
      <dgm:t>
        <a:bodyPr/>
        <a:lstStyle/>
        <a:p>
          <a:endParaRPr lang="zh-TW" altLang="en-US"/>
        </a:p>
      </dgm:t>
    </dgm:pt>
    <dgm:pt modelId="{3C49ADA5-98A1-4347-AAD2-4E29F49A2448}" type="pres">
      <dgm:prSet presAssocID="{DEA6228E-F5D8-4C42-8342-6A264EB82C6E}" presName="Name37" presStyleLbl="parChTrans1D3" presStyleIdx="18" presStyleCnt="37"/>
      <dgm:spPr/>
      <dgm:t>
        <a:bodyPr/>
        <a:lstStyle/>
        <a:p>
          <a:endParaRPr lang="zh-TW" altLang="en-US"/>
        </a:p>
      </dgm:t>
    </dgm:pt>
    <dgm:pt modelId="{5A91C0F1-D7C8-4B97-B45F-B028864B9570}" type="pres">
      <dgm:prSet presAssocID="{DC5DC901-9234-4558-A0AA-20EF409CE706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EA76482C-10F4-4D3F-B5FA-CF8380069464}" type="pres">
      <dgm:prSet presAssocID="{DC5DC901-9234-4558-A0AA-20EF409CE706}" presName="rootComposite" presStyleCnt="0"/>
      <dgm:spPr/>
      <dgm:t>
        <a:bodyPr/>
        <a:lstStyle/>
        <a:p>
          <a:endParaRPr lang="zh-TW" altLang="en-US"/>
        </a:p>
      </dgm:t>
    </dgm:pt>
    <dgm:pt modelId="{490C400D-213C-400D-B1B7-0A10A191054A}" type="pres">
      <dgm:prSet presAssocID="{DC5DC901-9234-4558-A0AA-20EF409CE706}" presName="rootText" presStyleLbl="node3" presStyleIdx="18" presStyleCnt="37" custScaleX="174869" custScaleY="153450" custLinFactNeighborX="1632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F929F4C-B815-44FF-BD2E-1C99CD1C4623}" type="pres">
      <dgm:prSet presAssocID="{DC5DC901-9234-4558-A0AA-20EF409CE706}" presName="rootConnector" presStyleLbl="node3" presStyleIdx="18" presStyleCnt="37"/>
      <dgm:spPr/>
      <dgm:t>
        <a:bodyPr/>
        <a:lstStyle/>
        <a:p>
          <a:endParaRPr lang="zh-TW" altLang="en-US"/>
        </a:p>
      </dgm:t>
    </dgm:pt>
    <dgm:pt modelId="{FAB9FFF9-29C6-4D88-97ED-96C8AF14423E}" type="pres">
      <dgm:prSet presAssocID="{DC5DC901-9234-4558-A0AA-20EF409CE706}" presName="hierChild4" presStyleCnt="0"/>
      <dgm:spPr/>
      <dgm:t>
        <a:bodyPr/>
        <a:lstStyle/>
        <a:p>
          <a:endParaRPr lang="zh-TW" altLang="en-US"/>
        </a:p>
      </dgm:t>
    </dgm:pt>
    <dgm:pt modelId="{3FD71785-A421-4BEF-A7E9-5834D014D830}" type="pres">
      <dgm:prSet presAssocID="{DC5DC901-9234-4558-A0AA-20EF409CE706}" presName="hierChild5" presStyleCnt="0"/>
      <dgm:spPr/>
      <dgm:t>
        <a:bodyPr/>
        <a:lstStyle/>
        <a:p>
          <a:endParaRPr lang="zh-TW" altLang="en-US"/>
        </a:p>
      </dgm:t>
    </dgm:pt>
    <dgm:pt modelId="{82DE5131-92CC-4057-9EDE-6726B9CE5501}" type="pres">
      <dgm:prSet presAssocID="{DE0A7BD5-3082-49DB-BF5B-3C3714723A18}" presName="Name37" presStyleLbl="parChTrans1D3" presStyleIdx="19" presStyleCnt="37"/>
      <dgm:spPr/>
      <dgm:t>
        <a:bodyPr/>
        <a:lstStyle/>
        <a:p>
          <a:endParaRPr lang="zh-TW" altLang="en-US"/>
        </a:p>
      </dgm:t>
    </dgm:pt>
    <dgm:pt modelId="{15B459EA-D5C8-48A4-B6F9-F9FBDB6B62B3}" type="pres">
      <dgm:prSet presAssocID="{C50C2D52-F863-4C99-AA3D-0E939A82FDC9}" presName="hierRoot2" presStyleCnt="0">
        <dgm:presLayoutVars>
          <dgm:hierBranch val="init"/>
        </dgm:presLayoutVars>
      </dgm:prSet>
      <dgm:spPr/>
    </dgm:pt>
    <dgm:pt modelId="{F7A29B23-8A97-4EEB-A81E-A0546E33EA4F}" type="pres">
      <dgm:prSet presAssocID="{C50C2D52-F863-4C99-AA3D-0E939A82FDC9}" presName="rootComposite" presStyleCnt="0"/>
      <dgm:spPr/>
    </dgm:pt>
    <dgm:pt modelId="{10A1CEFF-DFCE-4985-AEA1-C20721752111}" type="pres">
      <dgm:prSet presAssocID="{C50C2D52-F863-4C99-AA3D-0E939A82FDC9}" presName="rootText" presStyleLbl="node3" presStyleIdx="19" presStyleCnt="37" custScaleX="174841" custScaleY="153450" custLinFactNeighborX="1473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DF5EB74-BBC0-4481-92AC-FD32C2EB9D05}" type="pres">
      <dgm:prSet presAssocID="{C50C2D52-F863-4C99-AA3D-0E939A82FDC9}" presName="rootConnector" presStyleLbl="node3" presStyleIdx="19" presStyleCnt="37"/>
      <dgm:spPr/>
      <dgm:t>
        <a:bodyPr/>
        <a:lstStyle/>
        <a:p>
          <a:endParaRPr lang="zh-TW" altLang="en-US"/>
        </a:p>
      </dgm:t>
    </dgm:pt>
    <dgm:pt modelId="{CAC52310-B83A-4ED6-B4B4-FE1031A88E6E}" type="pres">
      <dgm:prSet presAssocID="{C50C2D52-F863-4C99-AA3D-0E939A82FDC9}" presName="hierChild4" presStyleCnt="0"/>
      <dgm:spPr/>
    </dgm:pt>
    <dgm:pt modelId="{84241B3D-E4C9-4368-8F9D-525947E06E5B}" type="pres">
      <dgm:prSet presAssocID="{C50C2D52-F863-4C99-AA3D-0E939A82FDC9}" presName="hierChild5" presStyleCnt="0"/>
      <dgm:spPr/>
    </dgm:pt>
    <dgm:pt modelId="{ACEA559F-7FEB-4401-A1B4-017A251A4323}" type="pres">
      <dgm:prSet presAssocID="{C5E19C11-ACFF-4DED-8B16-257962228B21}" presName="hierChild5" presStyleCnt="0"/>
      <dgm:spPr/>
      <dgm:t>
        <a:bodyPr/>
        <a:lstStyle/>
        <a:p>
          <a:endParaRPr lang="zh-TW" altLang="en-US"/>
        </a:p>
      </dgm:t>
    </dgm:pt>
    <dgm:pt modelId="{49EB053A-CF87-4440-BCBE-271B17240A79}" type="pres">
      <dgm:prSet presAssocID="{74785A27-2AE6-4F2D-8BF4-F0998E5B43E2}" presName="Name37" presStyleLbl="parChTrans1D2" presStyleIdx="3" presStyleCnt="6"/>
      <dgm:spPr/>
      <dgm:t>
        <a:bodyPr/>
        <a:lstStyle/>
        <a:p>
          <a:endParaRPr lang="zh-TW" altLang="en-US"/>
        </a:p>
      </dgm:t>
    </dgm:pt>
    <dgm:pt modelId="{27409BF8-B18C-47FF-B01A-4D64901F5360}" type="pres">
      <dgm:prSet presAssocID="{F02933EB-A2D8-4220-8CE2-379E6B6EE292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EC1A8918-A854-4EA6-B07C-0348BC466F48}" type="pres">
      <dgm:prSet presAssocID="{F02933EB-A2D8-4220-8CE2-379E6B6EE292}" presName="rootComposite" presStyleCnt="0"/>
      <dgm:spPr/>
      <dgm:t>
        <a:bodyPr/>
        <a:lstStyle/>
        <a:p>
          <a:endParaRPr lang="zh-TW" altLang="en-US"/>
        </a:p>
      </dgm:t>
    </dgm:pt>
    <dgm:pt modelId="{E78E8744-1389-40B5-81A8-88710E6788D4}" type="pres">
      <dgm:prSet presAssocID="{F02933EB-A2D8-4220-8CE2-379E6B6EE292}" presName="rootText" presStyleLbl="node2" presStyleIdx="3" presStyleCnt="5" custScaleX="232847" custScaleY="154214" custLinFactNeighborX="3808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E732D64-959C-4BCC-AE03-FCCD15CA6094}" type="pres">
      <dgm:prSet presAssocID="{F02933EB-A2D8-4220-8CE2-379E6B6EE292}" presName="rootConnector" presStyleLbl="node2" presStyleIdx="3" presStyleCnt="5"/>
      <dgm:spPr/>
      <dgm:t>
        <a:bodyPr/>
        <a:lstStyle/>
        <a:p>
          <a:endParaRPr lang="zh-TW" altLang="en-US"/>
        </a:p>
      </dgm:t>
    </dgm:pt>
    <dgm:pt modelId="{2FFF511A-FD08-40F1-9F68-6F1EB7576A11}" type="pres">
      <dgm:prSet presAssocID="{F02933EB-A2D8-4220-8CE2-379E6B6EE292}" presName="hierChild4" presStyleCnt="0"/>
      <dgm:spPr/>
      <dgm:t>
        <a:bodyPr/>
        <a:lstStyle/>
        <a:p>
          <a:endParaRPr lang="zh-TW" altLang="en-US"/>
        </a:p>
      </dgm:t>
    </dgm:pt>
    <dgm:pt modelId="{368D5737-F7B5-4C2A-B129-6547AEFC904B}" type="pres">
      <dgm:prSet presAssocID="{240F6E0C-E67B-42B0-A75D-E71D89E87D2F}" presName="Name37" presStyleLbl="parChTrans1D3" presStyleIdx="20" presStyleCnt="37"/>
      <dgm:spPr/>
      <dgm:t>
        <a:bodyPr/>
        <a:lstStyle/>
        <a:p>
          <a:endParaRPr lang="en-US"/>
        </a:p>
      </dgm:t>
    </dgm:pt>
    <dgm:pt modelId="{A97C44DF-341B-4403-B3D4-147E52353EE3}" type="pres">
      <dgm:prSet presAssocID="{7956E139-486C-4C54-9B1D-A6EDA4C9F310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D6BC9856-6E53-4967-85B3-8604A5AE16C9}" type="pres">
      <dgm:prSet presAssocID="{7956E139-486C-4C54-9B1D-A6EDA4C9F310}" presName="rootComposite" presStyleCnt="0"/>
      <dgm:spPr/>
      <dgm:t>
        <a:bodyPr/>
        <a:lstStyle/>
        <a:p>
          <a:endParaRPr lang="zh-TW" altLang="en-US"/>
        </a:p>
      </dgm:t>
    </dgm:pt>
    <dgm:pt modelId="{E0E95209-3916-41DD-AD26-1904A76D73DD}" type="pres">
      <dgm:prSet presAssocID="{7956E139-486C-4C54-9B1D-A6EDA4C9F310}" presName="rootText" presStyleLbl="node3" presStyleIdx="20" presStyleCnt="37" custScaleX="174869" custScaleY="153450" custLinFactNeighborX="25870" custLinFactNeighborY="52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0E9EB2-9602-4AB8-8171-0B5527F4082B}" type="pres">
      <dgm:prSet presAssocID="{7956E139-486C-4C54-9B1D-A6EDA4C9F310}" presName="rootConnector" presStyleLbl="node3" presStyleIdx="20" presStyleCnt="37"/>
      <dgm:spPr/>
      <dgm:t>
        <a:bodyPr/>
        <a:lstStyle/>
        <a:p>
          <a:endParaRPr lang="en-US"/>
        </a:p>
      </dgm:t>
    </dgm:pt>
    <dgm:pt modelId="{5A8CC298-7532-4F4B-80C6-EDB5F428A4BF}" type="pres">
      <dgm:prSet presAssocID="{7956E139-486C-4C54-9B1D-A6EDA4C9F310}" presName="hierChild4" presStyleCnt="0"/>
      <dgm:spPr/>
      <dgm:t>
        <a:bodyPr/>
        <a:lstStyle/>
        <a:p>
          <a:endParaRPr lang="zh-TW" altLang="en-US"/>
        </a:p>
      </dgm:t>
    </dgm:pt>
    <dgm:pt modelId="{5CB3CD16-9B31-48CB-8A7E-6E0F415124C8}" type="pres">
      <dgm:prSet presAssocID="{7956E139-486C-4C54-9B1D-A6EDA4C9F310}" presName="hierChild5" presStyleCnt="0"/>
      <dgm:spPr/>
      <dgm:t>
        <a:bodyPr/>
        <a:lstStyle/>
        <a:p>
          <a:endParaRPr lang="zh-TW" altLang="en-US"/>
        </a:p>
      </dgm:t>
    </dgm:pt>
    <dgm:pt modelId="{9920C4A8-C0FB-4496-BAD8-55A329AD7E11}" type="pres">
      <dgm:prSet presAssocID="{2302C6E0-0C32-4C89-A394-19B1D56B221E}" presName="Name37" presStyleLbl="parChTrans1D3" presStyleIdx="21" presStyleCnt="37"/>
      <dgm:spPr/>
      <dgm:t>
        <a:bodyPr/>
        <a:lstStyle/>
        <a:p>
          <a:endParaRPr lang="zh-TW" altLang="en-US"/>
        </a:p>
      </dgm:t>
    </dgm:pt>
    <dgm:pt modelId="{CECEC628-E945-456B-BCF5-99C50F4A40B5}" type="pres">
      <dgm:prSet presAssocID="{93E7714B-F5E9-4579-A31A-89C0A8E12679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BF5E7593-EBB4-42AC-84BD-80A402C8E690}" type="pres">
      <dgm:prSet presAssocID="{93E7714B-F5E9-4579-A31A-89C0A8E12679}" presName="rootComposite" presStyleCnt="0"/>
      <dgm:spPr/>
      <dgm:t>
        <a:bodyPr/>
        <a:lstStyle/>
        <a:p>
          <a:endParaRPr lang="zh-TW" altLang="en-US"/>
        </a:p>
      </dgm:t>
    </dgm:pt>
    <dgm:pt modelId="{ED5D1DF0-0883-4F97-AEB2-0B6818BB53F5}" type="pres">
      <dgm:prSet presAssocID="{93E7714B-F5E9-4579-A31A-89C0A8E12679}" presName="rootText" presStyleLbl="node3" presStyleIdx="21" presStyleCnt="37" custScaleX="174869" custScaleY="153450" custLinFactNeighborX="2587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52FA0D-3AA0-42ED-9C1B-D9F949A39102}" type="pres">
      <dgm:prSet presAssocID="{93E7714B-F5E9-4579-A31A-89C0A8E12679}" presName="rootConnector" presStyleLbl="node3" presStyleIdx="21" presStyleCnt="37"/>
      <dgm:spPr/>
      <dgm:t>
        <a:bodyPr/>
        <a:lstStyle/>
        <a:p>
          <a:endParaRPr lang="zh-TW" altLang="en-US"/>
        </a:p>
      </dgm:t>
    </dgm:pt>
    <dgm:pt modelId="{8A3654ED-59EC-4962-88F3-6BB4B4C57A82}" type="pres">
      <dgm:prSet presAssocID="{93E7714B-F5E9-4579-A31A-89C0A8E12679}" presName="hierChild4" presStyleCnt="0"/>
      <dgm:spPr/>
      <dgm:t>
        <a:bodyPr/>
        <a:lstStyle/>
        <a:p>
          <a:endParaRPr lang="zh-TW" altLang="en-US"/>
        </a:p>
      </dgm:t>
    </dgm:pt>
    <dgm:pt modelId="{E65A0767-BA9B-49C4-B6FE-481A1518DEBE}" type="pres">
      <dgm:prSet presAssocID="{93E7714B-F5E9-4579-A31A-89C0A8E12679}" presName="hierChild5" presStyleCnt="0"/>
      <dgm:spPr/>
      <dgm:t>
        <a:bodyPr/>
        <a:lstStyle/>
        <a:p>
          <a:endParaRPr lang="zh-TW" altLang="en-US"/>
        </a:p>
      </dgm:t>
    </dgm:pt>
    <dgm:pt modelId="{B648268E-1F48-4F03-B90B-CA03D9EB9C2C}" type="pres">
      <dgm:prSet presAssocID="{AD80BD46-A206-472B-8D90-4356FE3669D6}" presName="Name37" presStyleLbl="parChTrans1D3" presStyleIdx="22" presStyleCnt="37"/>
      <dgm:spPr/>
      <dgm:t>
        <a:bodyPr/>
        <a:lstStyle/>
        <a:p>
          <a:endParaRPr lang="zh-TW" altLang="en-US"/>
        </a:p>
      </dgm:t>
    </dgm:pt>
    <dgm:pt modelId="{F14F52ED-F392-4501-B1D9-4D50A5E92CC3}" type="pres">
      <dgm:prSet presAssocID="{ABA97161-7D18-4CBF-A818-C5BAAC4332A6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7336F46B-6329-4EEB-B5BD-A14912408A04}" type="pres">
      <dgm:prSet presAssocID="{ABA97161-7D18-4CBF-A818-C5BAAC4332A6}" presName="rootComposite" presStyleCnt="0"/>
      <dgm:spPr/>
      <dgm:t>
        <a:bodyPr/>
        <a:lstStyle/>
        <a:p>
          <a:endParaRPr lang="zh-TW" altLang="en-US"/>
        </a:p>
      </dgm:t>
    </dgm:pt>
    <dgm:pt modelId="{5F6946B2-DB1E-4E1D-A631-65EFF07E70BC}" type="pres">
      <dgm:prSet presAssocID="{ABA97161-7D18-4CBF-A818-C5BAAC4332A6}" presName="rootText" presStyleLbl="node3" presStyleIdx="22" presStyleCnt="37" custScaleX="174869" custScaleY="153450" custLinFactNeighborX="25870" custLinFactNeighborY="-391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4C91A7F-1945-4950-821F-5C3F3DEE8B0E}" type="pres">
      <dgm:prSet presAssocID="{ABA97161-7D18-4CBF-A818-C5BAAC4332A6}" presName="rootConnector" presStyleLbl="node3" presStyleIdx="22" presStyleCnt="37"/>
      <dgm:spPr/>
      <dgm:t>
        <a:bodyPr/>
        <a:lstStyle/>
        <a:p>
          <a:endParaRPr lang="zh-TW" altLang="en-US"/>
        </a:p>
      </dgm:t>
    </dgm:pt>
    <dgm:pt modelId="{39ABF135-5B69-406F-AB6A-D7E0262ADA0F}" type="pres">
      <dgm:prSet presAssocID="{ABA97161-7D18-4CBF-A818-C5BAAC4332A6}" presName="hierChild4" presStyleCnt="0"/>
      <dgm:spPr/>
      <dgm:t>
        <a:bodyPr/>
        <a:lstStyle/>
        <a:p>
          <a:endParaRPr lang="zh-TW" altLang="en-US"/>
        </a:p>
      </dgm:t>
    </dgm:pt>
    <dgm:pt modelId="{A43CF23C-082E-48C6-8384-9392CD4FFFE1}" type="pres">
      <dgm:prSet presAssocID="{ABA97161-7D18-4CBF-A818-C5BAAC4332A6}" presName="hierChild5" presStyleCnt="0"/>
      <dgm:spPr/>
      <dgm:t>
        <a:bodyPr/>
        <a:lstStyle/>
        <a:p>
          <a:endParaRPr lang="zh-TW" altLang="en-US"/>
        </a:p>
      </dgm:t>
    </dgm:pt>
    <dgm:pt modelId="{BDE53476-3DEF-443D-B005-1998C7DB1BEB}" type="pres">
      <dgm:prSet presAssocID="{18F75B92-1BFB-424C-ABFE-F3CACD420658}" presName="Name37" presStyleLbl="parChTrans1D3" presStyleIdx="23" presStyleCnt="37"/>
      <dgm:spPr/>
      <dgm:t>
        <a:bodyPr/>
        <a:lstStyle/>
        <a:p>
          <a:endParaRPr lang="zh-TW" altLang="en-US"/>
        </a:p>
      </dgm:t>
    </dgm:pt>
    <dgm:pt modelId="{26EAB56D-B14F-4A6E-9456-B701E837828E}" type="pres">
      <dgm:prSet presAssocID="{BF3BA967-0466-40A8-B6F1-1ADA8122850E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6F027E3A-B1AB-411C-A1D8-EBF42300A7B4}" type="pres">
      <dgm:prSet presAssocID="{BF3BA967-0466-40A8-B6F1-1ADA8122850E}" presName="rootComposite" presStyleCnt="0"/>
      <dgm:spPr/>
      <dgm:t>
        <a:bodyPr/>
        <a:lstStyle/>
        <a:p>
          <a:endParaRPr lang="zh-TW" altLang="en-US"/>
        </a:p>
      </dgm:t>
    </dgm:pt>
    <dgm:pt modelId="{BA2B4120-B210-42E2-BFDE-7AAE611DE86B}" type="pres">
      <dgm:prSet presAssocID="{BF3BA967-0466-40A8-B6F1-1ADA8122850E}" presName="rootText" presStyleLbl="node3" presStyleIdx="23" presStyleCnt="37" custScaleX="174869" custScaleY="153450" custLinFactNeighborX="2587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6703674-C4EF-4A0B-9372-D997BEAA2D7F}" type="pres">
      <dgm:prSet presAssocID="{BF3BA967-0466-40A8-B6F1-1ADA8122850E}" presName="rootConnector" presStyleLbl="node3" presStyleIdx="23" presStyleCnt="37"/>
      <dgm:spPr/>
      <dgm:t>
        <a:bodyPr/>
        <a:lstStyle/>
        <a:p>
          <a:endParaRPr lang="zh-TW" altLang="en-US"/>
        </a:p>
      </dgm:t>
    </dgm:pt>
    <dgm:pt modelId="{79C24B45-DE29-4B83-9EB1-24A4C6423236}" type="pres">
      <dgm:prSet presAssocID="{BF3BA967-0466-40A8-B6F1-1ADA8122850E}" presName="hierChild4" presStyleCnt="0"/>
      <dgm:spPr/>
      <dgm:t>
        <a:bodyPr/>
        <a:lstStyle/>
        <a:p>
          <a:endParaRPr lang="zh-TW" altLang="en-US"/>
        </a:p>
      </dgm:t>
    </dgm:pt>
    <dgm:pt modelId="{40FD33D3-187D-4CF7-A9CF-DFB1D39DF7D5}" type="pres">
      <dgm:prSet presAssocID="{BF3BA967-0466-40A8-B6F1-1ADA8122850E}" presName="hierChild5" presStyleCnt="0"/>
      <dgm:spPr/>
      <dgm:t>
        <a:bodyPr/>
        <a:lstStyle/>
        <a:p>
          <a:endParaRPr lang="zh-TW" altLang="en-US"/>
        </a:p>
      </dgm:t>
    </dgm:pt>
    <dgm:pt modelId="{1530D74E-7E3B-4088-A1A0-77A97BCD7BB1}" type="pres">
      <dgm:prSet presAssocID="{BA463E10-8A13-4924-A379-B7E36C475031}" presName="Name37" presStyleLbl="parChTrans1D3" presStyleIdx="24" presStyleCnt="37"/>
      <dgm:spPr/>
      <dgm:t>
        <a:bodyPr/>
        <a:lstStyle/>
        <a:p>
          <a:endParaRPr lang="zh-TW" altLang="en-US"/>
        </a:p>
      </dgm:t>
    </dgm:pt>
    <dgm:pt modelId="{CFA40782-A849-462F-A3EF-45CE7C66FAE5}" type="pres">
      <dgm:prSet presAssocID="{8796CD06-97C7-4C59-832C-4BCA758F19A1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1774472E-1912-4564-B960-E3B99E8052DC}" type="pres">
      <dgm:prSet presAssocID="{8796CD06-97C7-4C59-832C-4BCA758F19A1}" presName="rootComposite" presStyleCnt="0"/>
      <dgm:spPr/>
      <dgm:t>
        <a:bodyPr/>
        <a:lstStyle/>
        <a:p>
          <a:endParaRPr lang="zh-TW" altLang="en-US"/>
        </a:p>
      </dgm:t>
    </dgm:pt>
    <dgm:pt modelId="{DB4088A0-9EA9-4C39-A566-2B49ED7F0D77}" type="pres">
      <dgm:prSet presAssocID="{8796CD06-97C7-4C59-832C-4BCA758F19A1}" presName="rootText" presStyleLbl="node3" presStyleIdx="24" presStyleCnt="37" custScaleX="174869" custScaleY="153450" custLinFactNeighborX="25870" custLinFactNeighborY="-783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1FBFFA0-DBC7-49BD-B953-B47EFDC17058}" type="pres">
      <dgm:prSet presAssocID="{8796CD06-97C7-4C59-832C-4BCA758F19A1}" presName="rootConnector" presStyleLbl="node3" presStyleIdx="24" presStyleCnt="37"/>
      <dgm:spPr/>
      <dgm:t>
        <a:bodyPr/>
        <a:lstStyle/>
        <a:p>
          <a:endParaRPr lang="zh-TW" altLang="en-US"/>
        </a:p>
      </dgm:t>
    </dgm:pt>
    <dgm:pt modelId="{302DEFD5-3C8D-4667-9307-641F34F5E55B}" type="pres">
      <dgm:prSet presAssocID="{8796CD06-97C7-4C59-832C-4BCA758F19A1}" presName="hierChild4" presStyleCnt="0"/>
      <dgm:spPr/>
      <dgm:t>
        <a:bodyPr/>
        <a:lstStyle/>
        <a:p>
          <a:endParaRPr lang="zh-TW" altLang="en-US"/>
        </a:p>
      </dgm:t>
    </dgm:pt>
    <dgm:pt modelId="{03E91C32-A203-4D28-9219-447A5A961152}" type="pres">
      <dgm:prSet presAssocID="{8796CD06-97C7-4C59-832C-4BCA758F19A1}" presName="hierChild5" presStyleCnt="0"/>
      <dgm:spPr/>
      <dgm:t>
        <a:bodyPr/>
        <a:lstStyle/>
        <a:p>
          <a:endParaRPr lang="zh-TW" altLang="en-US"/>
        </a:p>
      </dgm:t>
    </dgm:pt>
    <dgm:pt modelId="{989DE927-6B78-49F2-8948-AC81273DC29F}" type="pres">
      <dgm:prSet presAssocID="{C6F0505A-504A-4A15-A7ED-93FE37A77A2E}" presName="Name37" presStyleLbl="parChTrans1D3" presStyleIdx="25" presStyleCnt="37"/>
      <dgm:spPr/>
      <dgm:t>
        <a:bodyPr/>
        <a:lstStyle/>
        <a:p>
          <a:endParaRPr lang="zh-TW" altLang="en-US"/>
        </a:p>
      </dgm:t>
    </dgm:pt>
    <dgm:pt modelId="{826375FB-8B26-4060-AA5F-63CF84BADD3E}" type="pres">
      <dgm:prSet presAssocID="{F1D538F9-09BB-4F30-B51E-C832204CE57B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C4F9963E-E3E4-4F38-8FB7-254E9A229E2A}" type="pres">
      <dgm:prSet presAssocID="{F1D538F9-09BB-4F30-B51E-C832204CE57B}" presName="rootComposite" presStyleCnt="0"/>
      <dgm:spPr/>
      <dgm:t>
        <a:bodyPr/>
        <a:lstStyle/>
        <a:p>
          <a:endParaRPr lang="zh-TW" altLang="en-US"/>
        </a:p>
      </dgm:t>
    </dgm:pt>
    <dgm:pt modelId="{0A9F4464-E00D-4558-8275-5E8164A2081F}" type="pres">
      <dgm:prSet presAssocID="{F1D538F9-09BB-4F30-B51E-C832204CE57B}" presName="rootText" presStyleLbl="node3" presStyleIdx="25" presStyleCnt="37" custScaleX="174869" custScaleY="153450" custLinFactNeighborX="25870" custLinFactNeighborY="-683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D168687-514B-4E0E-854B-E1E9EDE804AB}" type="pres">
      <dgm:prSet presAssocID="{F1D538F9-09BB-4F30-B51E-C832204CE57B}" presName="rootConnector" presStyleLbl="node3" presStyleIdx="25" presStyleCnt="37"/>
      <dgm:spPr/>
      <dgm:t>
        <a:bodyPr/>
        <a:lstStyle/>
        <a:p>
          <a:endParaRPr lang="zh-TW" altLang="en-US"/>
        </a:p>
      </dgm:t>
    </dgm:pt>
    <dgm:pt modelId="{40750D5D-47DF-43AC-A23E-5D1587A42CEF}" type="pres">
      <dgm:prSet presAssocID="{F1D538F9-09BB-4F30-B51E-C832204CE57B}" presName="hierChild4" presStyleCnt="0"/>
      <dgm:spPr/>
      <dgm:t>
        <a:bodyPr/>
        <a:lstStyle/>
        <a:p>
          <a:endParaRPr lang="zh-TW" altLang="en-US"/>
        </a:p>
      </dgm:t>
    </dgm:pt>
    <dgm:pt modelId="{B17E0563-E48A-4347-BC6C-805C3B014404}" type="pres">
      <dgm:prSet presAssocID="{F1D538F9-09BB-4F30-B51E-C832204CE57B}" presName="hierChild5" presStyleCnt="0"/>
      <dgm:spPr/>
      <dgm:t>
        <a:bodyPr/>
        <a:lstStyle/>
        <a:p>
          <a:endParaRPr lang="zh-TW" altLang="en-US"/>
        </a:p>
      </dgm:t>
    </dgm:pt>
    <dgm:pt modelId="{0D28313C-DB5F-4DCA-89DD-09673A06D3E9}" type="pres">
      <dgm:prSet presAssocID="{10CCBB05-BA0A-4029-979E-FF6A981F82B7}" presName="Name37" presStyleLbl="parChTrans1D3" presStyleIdx="26" presStyleCnt="37"/>
      <dgm:spPr/>
      <dgm:t>
        <a:bodyPr/>
        <a:lstStyle/>
        <a:p>
          <a:endParaRPr lang="zh-TW" altLang="en-US"/>
        </a:p>
      </dgm:t>
    </dgm:pt>
    <dgm:pt modelId="{770D40CF-A141-492E-85A0-06833F2CA0D3}" type="pres">
      <dgm:prSet presAssocID="{4949E876-4D8D-4518-9706-80BD935BD9FA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430A4898-4140-49E1-AC04-377ED915E8AF}" type="pres">
      <dgm:prSet presAssocID="{4949E876-4D8D-4518-9706-80BD935BD9FA}" presName="rootComposite" presStyleCnt="0"/>
      <dgm:spPr/>
      <dgm:t>
        <a:bodyPr/>
        <a:lstStyle/>
        <a:p>
          <a:endParaRPr lang="zh-TW" altLang="en-US"/>
        </a:p>
      </dgm:t>
    </dgm:pt>
    <dgm:pt modelId="{AF2BAEE8-1F9F-480D-9955-99C9EF0B36B7}" type="pres">
      <dgm:prSet presAssocID="{4949E876-4D8D-4518-9706-80BD935BD9FA}" presName="rootText" presStyleLbl="node3" presStyleIdx="26" presStyleCnt="37" custScaleX="174869" custScaleY="153450" custLinFactNeighborX="25870" custLinFactNeighborY="-694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B6D1522-8EFE-4EC2-9BDA-1C38C1F64E27}" type="pres">
      <dgm:prSet presAssocID="{4949E876-4D8D-4518-9706-80BD935BD9FA}" presName="rootConnector" presStyleLbl="node3" presStyleIdx="26" presStyleCnt="37"/>
      <dgm:spPr/>
      <dgm:t>
        <a:bodyPr/>
        <a:lstStyle/>
        <a:p>
          <a:endParaRPr lang="zh-TW" altLang="en-US"/>
        </a:p>
      </dgm:t>
    </dgm:pt>
    <dgm:pt modelId="{99597A26-EFDE-4578-A338-B3583AD3CE24}" type="pres">
      <dgm:prSet presAssocID="{4949E876-4D8D-4518-9706-80BD935BD9FA}" presName="hierChild4" presStyleCnt="0"/>
      <dgm:spPr/>
      <dgm:t>
        <a:bodyPr/>
        <a:lstStyle/>
        <a:p>
          <a:endParaRPr lang="zh-TW" altLang="en-US"/>
        </a:p>
      </dgm:t>
    </dgm:pt>
    <dgm:pt modelId="{C818E421-82F6-4DB8-9553-F53277AE14A4}" type="pres">
      <dgm:prSet presAssocID="{4949E876-4D8D-4518-9706-80BD935BD9FA}" presName="hierChild5" presStyleCnt="0"/>
      <dgm:spPr/>
      <dgm:t>
        <a:bodyPr/>
        <a:lstStyle/>
        <a:p>
          <a:endParaRPr lang="zh-TW" altLang="en-US"/>
        </a:p>
      </dgm:t>
    </dgm:pt>
    <dgm:pt modelId="{19F366A6-F682-4B98-9116-8721AA1BFFBC}" type="pres">
      <dgm:prSet presAssocID="{900BB8BC-B556-4AC7-8681-4BA16505203D}" presName="Name37" presStyleLbl="parChTrans1D3" presStyleIdx="27" presStyleCnt="37"/>
      <dgm:spPr/>
      <dgm:t>
        <a:bodyPr/>
        <a:lstStyle/>
        <a:p>
          <a:endParaRPr lang="zh-TW" altLang="en-US"/>
        </a:p>
      </dgm:t>
    </dgm:pt>
    <dgm:pt modelId="{6EE896CC-0E00-43FF-90D6-EF25076648DB}" type="pres">
      <dgm:prSet presAssocID="{3077F2F1-D9E5-4772-9FCC-344DB419A515}" presName="hierRoot2" presStyleCnt="0">
        <dgm:presLayoutVars>
          <dgm:hierBranch val="init"/>
        </dgm:presLayoutVars>
      </dgm:prSet>
      <dgm:spPr/>
    </dgm:pt>
    <dgm:pt modelId="{AFE677DC-6224-4C35-8054-B04556794D31}" type="pres">
      <dgm:prSet presAssocID="{3077F2F1-D9E5-4772-9FCC-344DB419A515}" presName="rootComposite" presStyleCnt="0"/>
      <dgm:spPr/>
    </dgm:pt>
    <dgm:pt modelId="{EF385328-0E9A-4D32-916E-87A138321E68}" type="pres">
      <dgm:prSet presAssocID="{3077F2F1-D9E5-4772-9FCC-344DB419A515}" presName="rootText" presStyleLbl="node3" presStyleIdx="27" presStyleCnt="37" custScaleX="175083" custScaleY="153450" custLinFactNeighborX="24174" custLinFactNeighborY="1253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5D02064-8903-44FA-91E9-C1EDD1E07446}" type="pres">
      <dgm:prSet presAssocID="{3077F2F1-D9E5-4772-9FCC-344DB419A515}" presName="rootConnector" presStyleLbl="node3" presStyleIdx="27" presStyleCnt="37"/>
      <dgm:spPr/>
      <dgm:t>
        <a:bodyPr/>
        <a:lstStyle/>
        <a:p>
          <a:endParaRPr lang="zh-TW" altLang="en-US"/>
        </a:p>
      </dgm:t>
    </dgm:pt>
    <dgm:pt modelId="{E6D35161-A505-4E9F-8798-532DB458A85E}" type="pres">
      <dgm:prSet presAssocID="{3077F2F1-D9E5-4772-9FCC-344DB419A515}" presName="hierChild4" presStyleCnt="0"/>
      <dgm:spPr/>
    </dgm:pt>
    <dgm:pt modelId="{41E3120A-65D3-4470-BE98-8FC3E21C2E41}" type="pres">
      <dgm:prSet presAssocID="{3077F2F1-D9E5-4772-9FCC-344DB419A515}" presName="hierChild5" presStyleCnt="0"/>
      <dgm:spPr/>
    </dgm:pt>
    <dgm:pt modelId="{437D250E-45D9-48C5-8740-D773A0BB69A9}" type="pres">
      <dgm:prSet presAssocID="{F02933EB-A2D8-4220-8CE2-379E6B6EE292}" presName="hierChild5" presStyleCnt="0"/>
      <dgm:spPr/>
      <dgm:t>
        <a:bodyPr/>
        <a:lstStyle/>
        <a:p>
          <a:endParaRPr lang="zh-TW" altLang="en-US"/>
        </a:p>
      </dgm:t>
    </dgm:pt>
    <dgm:pt modelId="{5D8C4E91-5005-4622-9478-9EAA5A9691D3}" type="pres">
      <dgm:prSet presAssocID="{DC4DAD45-22B6-4D06-BCD6-EF02EE4380D7}" presName="Name37" presStyleLbl="parChTrans1D2" presStyleIdx="4" presStyleCnt="6"/>
      <dgm:spPr/>
      <dgm:t>
        <a:bodyPr/>
        <a:lstStyle/>
        <a:p>
          <a:endParaRPr lang="zh-TW" altLang="en-US"/>
        </a:p>
      </dgm:t>
    </dgm:pt>
    <dgm:pt modelId="{4553B1B7-F6AC-4298-9FD9-9D63267AEDD1}" type="pres">
      <dgm:prSet presAssocID="{C26077D0-345A-4154-9B23-36A525B3CC88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29833C6E-E780-4EE9-9BAC-A97EA6C1C820}" type="pres">
      <dgm:prSet presAssocID="{C26077D0-345A-4154-9B23-36A525B3CC88}" presName="rootComposite" presStyleCnt="0"/>
      <dgm:spPr/>
      <dgm:t>
        <a:bodyPr/>
        <a:lstStyle/>
        <a:p>
          <a:endParaRPr lang="zh-TW" altLang="en-US"/>
        </a:p>
      </dgm:t>
    </dgm:pt>
    <dgm:pt modelId="{69F199F1-8347-4CF4-8434-1C0CF7B0860B}" type="pres">
      <dgm:prSet presAssocID="{C26077D0-345A-4154-9B23-36A525B3CC88}" presName="rootText" presStyleLbl="node2" presStyleIdx="4" presStyleCnt="5" custScaleX="251015" custScaleY="154214" custLinFactNeighborX="4104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89863A4-D9E0-4B7F-B793-08992EA6DEC9}" type="pres">
      <dgm:prSet presAssocID="{C26077D0-345A-4154-9B23-36A525B3CC88}" presName="rootConnector" presStyleLbl="node2" presStyleIdx="4" presStyleCnt="5"/>
      <dgm:spPr/>
      <dgm:t>
        <a:bodyPr/>
        <a:lstStyle/>
        <a:p>
          <a:endParaRPr lang="zh-TW" altLang="en-US"/>
        </a:p>
      </dgm:t>
    </dgm:pt>
    <dgm:pt modelId="{260A3274-029E-481F-B124-E46F3669457F}" type="pres">
      <dgm:prSet presAssocID="{C26077D0-345A-4154-9B23-36A525B3CC88}" presName="hierChild4" presStyleCnt="0"/>
      <dgm:spPr/>
      <dgm:t>
        <a:bodyPr/>
        <a:lstStyle/>
        <a:p>
          <a:endParaRPr lang="zh-TW" altLang="en-US"/>
        </a:p>
      </dgm:t>
    </dgm:pt>
    <dgm:pt modelId="{34705DC3-D78E-4B3C-A7D8-DC76D38B8B5F}" type="pres">
      <dgm:prSet presAssocID="{30E03EAD-BF98-4D69-BDA2-0BBAFE25382F}" presName="Name37" presStyleLbl="parChTrans1D3" presStyleIdx="28" presStyleCnt="37"/>
      <dgm:spPr/>
      <dgm:t>
        <a:bodyPr/>
        <a:lstStyle/>
        <a:p>
          <a:endParaRPr lang="zh-TW" altLang="en-US"/>
        </a:p>
      </dgm:t>
    </dgm:pt>
    <dgm:pt modelId="{3A1E3E13-98F7-4295-9128-E3FD2D85BD72}" type="pres">
      <dgm:prSet presAssocID="{B54F9124-5DC9-43CE-B059-0DAB7ADCE4C9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EBFAAF26-3D1F-4569-9D85-1EE6B5998233}" type="pres">
      <dgm:prSet presAssocID="{B54F9124-5DC9-43CE-B059-0DAB7ADCE4C9}" presName="rootComposite" presStyleCnt="0"/>
      <dgm:spPr/>
      <dgm:t>
        <a:bodyPr/>
        <a:lstStyle/>
        <a:p>
          <a:endParaRPr lang="zh-TW" altLang="en-US"/>
        </a:p>
      </dgm:t>
    </dgm:pt>
    <dgm:pt modelId="{674BE1AD-8A2C-4E3C-AEE7-0C010CA5FBE9}" type="pres">
      <dgm:prSet presAssocID="{B54F9124-5DC9-43CE-B059-0DAB7ADCE4C9}" presName="rootText" presStyleLbl="node3" presStyleIdx="28" presStyleCnt="37" custScaleX="189858" custScaleY="154214" custLinFactNeighborX="23464" custLinFactNeighborY="529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111E2E5-EABC-48E7-B9B2-970CFCB3CA32}" type="pres">
      <dgm:prSet presAssocID="{B54F9124-5DC9-43CE-B059-0DAB7ADCE4C9}" presName="rootConnector" presStyleLbl="node3" presStyleIdx="28" presStyleCnt="37"/>
      <dgm:spPr/>
      <dgm:t>
        <a:bodyPr/>
        <a:lstStyle/>
        <a:p>
          <a:endParaRPr lang="zh-TW" altLang="en-US"/>
        </a:p>
      </dgm:t>
    </dgm:pt>
    <dgm:pt modelId="{892ACA31-E9D8-4375-A073-7F3E5A10BA24}" type="pres">
      <dgm:prSet presAssocID="{B54F9124-5DC9-43CE-B059-0DAB7ADCE4C9}" presName="hierChild4" presStyleCnt="0"/>
      <dgm:spPr/>
      <dgm:t>
        <a:bodyPr/>
        <a:lstStyle/>
        <a:p>
          <a:endParaRPr lang="zh-TW" altLang="en-US"/>
        </a:p>
      </dgm:t>
    </dgm:pt>
    <dgm:pt modelId="{7CCB417C-2E9A-48BF-890A-16AE2F47432F}" type="pres">
      <dgm:prSet presAssocID="{B54F9124-5DC9-43CE-B059-0DAB7ADCE4C9}" presName="hierChild5" presStyleCnt="0"/>
      <dgm:spPr/>
      <dgm:t>
        <a:bodyPr/>
        <a:lstStyle/>
        <a:p>
          <a:endParaRPr lang="zh-TW" altLang="en-US"/>
        </a:p>
      </dgm:t>
    </dgm:pt>
    <dgm:pt modelId="{F73DCD97-4642-40C3-BE5B-6776E8E8B6DA}" type="pres">
      <dgm:prSet presAssocID="{3976CA01-F77C-4BC1-B827-E67462949438}" presName="Name37" presStyleLbl="parChTrans1D3" presStyleIdx="29" presStyleCnt="37"/>
      <dgm:spPr/>
      <dgm:t>
        <a:bodyPr/>
        <a:lstStyle/>
        <a:p>
          <a:endParaRPr lang="zh-TW" altLang="en-US"/>
        </a:p>
      </dgm:t>
    </dgm:pt>
    <dgm:pt modelId="{2B33CAA0-9BA1-4FF8-966D-B3F0A91426BB}" type="pres">
      <dgm:prSet presAssocID="{B38A71AD-FC2F-4E15-B0C8-21C3484BF01C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BAFA3377-7B85-4DC0-BFBB-150646344B58}" type="pres">
      <dgm:prSet presAssocID="{B38A71AD-FC2F-4E15-B0C8-21C3484BF01C}" presName="rootComposite" presStyleCnt="0"/>
      <dgm:spPr/>
      <dgm:t>
        <a:bodyPr/>
        <a:lstStyle/>
        <a:p>
          <a:endParaRPr lang="zh-TW" altLang="en-US"/>
        </a:p>
      </dgm:t>
    </dgm:pt>
    <dgm:pt modelId="{8CD30566-A274-443E-9D56-06A508F034B0}" type="pres">
      <dgm:prSet presAssocID="{B38A71AD-FC2F-4E15-B0C8-21C3484BF01C}" presName="rootText" presStyleLbl="node3" presStyleIdx="29" presStyleCnt="37" custScaleX="189858" custScaleY="154214" custLinFactNeighborX="2346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E7CB9C9-C1CC-4A8C-A891-E346DD7613A9}" type="pres">
      <dgm:prSet presAssocID="{B38A71AD-FC2F-4E15-B0C8-21C3484BF01C}" presName="rootConnector" presStyleLbl="node3" presStyleIdx="29" presStyleCnt="37"/>
      <dgm:spPr/>
      <dgm:t>
        <a:bodyPr/>
        <a:lstStyle/>
        <a:p>
          <a:endParaRPr lang="zh-TW" altLang="en-US"/>
        </a:p>
      </dgm:t>
    </dgm:pt>
    <dgm:pt modelId="{C4C857B5-C53E-4DBA-A8C3-43F88F922697}" type="pres">
      <dgm:prSet presAssocID="{B38A71AD-FC2F-4E15-B0C8-21C3484BF01C}" presName="hierChild4" presStyleCnt="0"/>
      <dgm:spPr/>
      <dgm:t>
        <a:bodyPr/>
        <a:lstStyle/>
        <a:p>
          <a:endParaRPr lang="zh-TW" altLang="en-US"/>
        </a:p>
      </dgm:t>
    </dgm:pt>
    <dgm:pt modelId="{B980F96E-2846-404F-BDB0-12657E7E2FBA}" type="pres">
      <dgm:prSet presAssocID="{B38A71AD-FC2F-4E15-B0C8-21C3484BF01C}" presName="hierChild5" presStyleCnt="0"/>
      <dgm:spPr/>
      <dgm:t>
        <a:bodyPr/>
        <a:lstStyle/>
        <a:p>
          <a:endParaRPr lang="zh-TW" altLang="en-US"/>
        </a:p>
      </dgm:t>
    </dgm:pt>
    <dgm:pt modelId="{FE5F616F-8C8A-47C6-8E21-0CB7CE42312A}" type="pres">
      <dgm:prSet presAssocID="{DD24489A-FC0F-4BF8-8E76-427277E719D2}" presName="Name37" presStyleLbl="parChTrans1D3" presStyleIdx="30" presStyleCnt="37"/>
      <dgm:spPr/>
      <dgm:t>
        <a:bodyPr/>
        <a:lstStyle/>
        <a:p>
          <a:endParaRPr lang="zh-TW" altLang="en-US"/>
        </a:p>
      </dgm:t>
    </dgm:pt>
    <dgm:pt modelId="{5FBEE559-5606-462C-8B7F-284BC612421B}" type="pres">
      <dgm:prSet presAssocID="{8D14DAFC-EB6A-4C0D-A310-10AF738610EA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10E89C6E-7B9F-4E92-8E41-D948FE88C028}" type="pres">
      <dgm:prSet presAssocID="{8D14DAFC-EB6A-4C0D-A310-10AF738610EA}" presName="rootComposite" presStyleCnt="0"/>
      <dgm:spPr/>
      <dgm:t>
        <a:bodyPr/>
        <a:lstStyle/>
        <a:p>
          <a:endParaRPr lang="zh-TW" altLang="en-US"/>
        </a:p>
      </dgm:t>
    </dgm:pt>
    <dgm:pt modelId="{D7EDB2D5-13CE-4C36-A08A-7BF06510C16F}" type="pres">
      <dgm:prSet presAssocID="{8D14DAFC-EB6A-4C0D-A310-10AF738610EA}" presName="rootText" presStyleLbl="node3" presStyleIdx="30" presStyleCnt="37" custScaleX="189858" custScaleY="154214" custLinFactNeighborX="2346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9457098-23D1-4D0A-BDC2-84ADEEF70F08}" type="pres">
      <dgm:prSet presAssocID="{8D14DAFC-EB6A-4C0D-A310-10AF738610EA}" presName="rootConnector" presStyleLbl="node3" presStyleIdx="30" presStyleCnt="37"/>
      <dgm:spPr/>
      <dgm:t>
        <a:bodyPr/>
        <a:lstStyle/>
        <a:p>
          <a:endParaRPr lang="zh-TW" altLang="en-US"/>
        </a:p>
      </dgm:t>
    </dgm:pt>
    <dgm:pt modelId="{89B93636-050B-451C-8724-989E427B56A0}" type="pres">
      <dgm:prSet presAssocID="{8D14DAFC-EB6A-4C0D-A310-10AF738610EA}" presName="hierChild4" presStyleCnt="0"/>
      <dgm:spPr/>
      <dgm:t>
        <a:bodyPr/>
        <a:lstStyle/>
        <a:p>
          <a:endParaRPr lang="zh-TW" altLang="en-US"/>
        </a:p>
      </dgm:t>
    </dgm:pt>
    <dgm:pt modelId="{C9F0CA0D-A509-4F82-9F06-7CD99DCAF5C4}" type="pres">
      <dgm:prSet presAssocID="{8D14DAFC-EB6A-4C0D-A310-10AF738610EA}" presName="hierChild5" presStyleCnt="0"/>
      <dgm:spPr/>
      <dgm:t>
        <a:bodyPr/>
        <a:lstStyle/>
        <a:p>
          <a:endParaRPr lang="zh-TW" altLang="en-US"/>
        </a:p>
      </dgm:t>
    </dgm:pt>
    <dgm:pt modelId="{B38E627C-9A93-467F-8ED0-9BBB28FA764A}" type="pres">
      <dgm:prSet presAssocID="{0DB4BCC0-F548-469E-A6D1-CEFDA9B5E059}" presName="Name37" presStyleLbl="parChTrans1D3" presStyleIdx="31" presStyleCnt="37"/>
      <dgm:spPr/>
      <dgm:t>
        <a:bodyPr/>
        <a:lstStyle/>
        <a:p>
          <a:endParaRPr lang="zh-TW" altLang="en-US"/>
        </a:p>
      </dgm:t>
    </dgm:pt>
    <dgm:pt modelId="{3C52AE10-D420-40A6-8CA9-29E599252E06}" type="pres">
      <dgm:prSet presAssocID="{3B4D847C-B549-44A1-AA73-18BF0F27D997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558D94D3-F3D0-410E-AB44-2004742843D9}" type="pres">
      <dgm:prSet presAssocID="{3B4D847C-B549-44A1-AA73-18BF0F27D997}" presName="rootComposite" presStyleCnt="0"/>
      <dgm:spPr/>
      <dgm:t>
        <a:bodyPr/>
        <a:lstStyle/>
        <a:p>
          <a:endParaRPr lang="zh-TW" altLang="en-US"/>
        </a:p>
      </dgm:t>
    </dgm:pt>
    <dgm:pt modelId="{1D228785-D643-46EE-87A2-1ABE54AE0441}" type="pres">
      <dgm:prSet presAssocID="{3B4D847C-B549-44A1-AA73-18BF0F27D997}" presName="rootText" presStyleLbl="node3" presStyleIdx="31" presStyleCnt="37" custScaleX="189858" custScaleY="154214" custLinFactNeighborX="2346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960507F-B1E5-4C37-9694-307890A58FD6}" type="pres">
      <dgm:prSet presAssocID="{3B4D847C-B549-44A1-AA73-18BF0F27D997}" presName="rootConnector" presStyleLbl="node3" presStyleIdx="31" presStyleCnt="37"/>
      <dgm:spPr/>
      <dgm:t>
        <a:bodyPr/>
        <a:lstStyle/>
        <a:p>
          <a:endParaRPr lang="zh-TW" altLang="en-US"/>
        </a:p>
      </dgm:t>
    </dgm:pt>
    <dgm:pt modelId="{8644BCD1-E40C-4AED-86B2-39A094F66C4E}" type="pres">
      <dgm:prSet presAssocID="{3B4D847C-B549-44A1-AA73-18BF0F27D997}" presName="hierChild4" presStyleCnt="0"/>
      <dgm:spPr/>
      <dgm:t>
        <a:bodyPr/>
        <a:lstStyle/>
        <a:p>
          <a:endParaRPr lang="zh-TW" altLang="en-US"/>
        </a:p>
      </dgm:t>
    </dgm:pt>
    <dgm:pt modelId="{695A5D57-94F4-4353-989E-DFEA555B52FD}" type="pres">
      <dgm:prSet presAssocID="{3B4D847C-B549-44A1-AA73-18BF0F27D997}" presName="hierChild5" presStyleCnt="0"/>
      <dgm:spPr/>
      <dgm:t>
        <a:bodyPr/>
        <a:lstStyle/>
        <a:p>
          <a:endParaRPr lang="zh-TW" altLang="en-US"/>
        </a:p>
      </dgm:t>
    </dgm:pt>
    <dgm:pt modelId="{570F562B-8374-4499-B777-35F4841966C7}" type="pres">
      <dgm:prSet presAssocID="{446605D5-5B34-4800-9F4E-E0E7E21D9365}" presName="Name37" presStyleLbl="parChTrans1D3" presStyleIdx="32" presStyleCnt="37"/>
      <dgm:spPr/>
      <dgm:t>
        <a:bodyPr/>
        <a:lstStyle/>
        <a:p>
          <a:endParaRPr lang="zh-TW" altLang="en-US"/>
        </a:p>
      </dgm:t>
    </dgm:pt>
    <dgm:pt modelId="{70703CF0-72CD-4982-B1A9-6A56E1533DF9}" type="pres">
      <dgm:prSet presAssocID="{5383E894-19FF-42B0-A84B-77E27721D886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1A4155F4-AB02-44A4-B4EB-B98E57DC4D57}" type="pres">
      <dgm:prSet presAssocID="{5383E894-19FF-42B0-A84B-77E27721D886}" presName="rootComposite" presStyleCnt="0"/>
      <dgm:spPr/>
      <dgm:t>
        <a:bodyPr/>
        <a:lstStyle/>
        <a:p>
          <a:endParaRPr lang="zh-TW" altLang="en-US"/>
        </a:p>
      </dgm:t>
    </dgm:pt>
    <dgm:pt modelId="{699446BF-5D1C-4ADD-BEA0-2994637D965D}" type="pres">
      <dgm:prSet presAssocID="{5383E894-19FF-42B0-A84B-77E27721D886}" presName="rootText" presStyleLbl="node3" presStyleIdx="32" presStyleCnt="37" custScaleX="189858" custScaleY="140880" custLinFactNeighborX="23464" custLinFactNeighborY="-2706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D6004DB-9040-4105-8388-209123E4AC6E}" type="pres">
      <dgm:prSet presAssocID="{5383E894-19FF-42B0-A84B-77E27721D886}" presName="rootConnector" presStyleLbl="node3" presStyleIdx="32" presStyleCnt="37"/>
      <dgm:spPr/>
      <dgm:t>
        <a:bodyPr/>
        <a:lstStyle/>
        <a:p>
          <a:endParaRPr lang="zh-TW" altLang="en-US"/>
        </a:p>
      </dgm:t>
    </dgm:pt>
    <dgm:pt modelId="{EB780A01-E8B7-480D-AC89-BD83F71A270F}" type="pres">
      <dgm:prSet presAssocID="{5383E894-19FF-42B0-A84B-77E27721D886}" presName="hierChild4" presStyleCnt="0"/>
      <dgm:spPr/>
      <dgm:t>
        <a:bodyPr/>
        <a:lstStyle/>
        <a:p>
          <a:endParaRPr lang="zh-TW" altLang="en-US"/>
        </a:p>
      </dgm:t>
    </dgm:pt>
    <dgm:pt modelId="{B12C626D-EAEB-4F98-95B6-02FD00EAA7C5}" type="pres">
      <dgm:prSet presAssocID="{5383E894-19FF-42B0-A84B-77E27721D886}" presName="hierChild5" presStyleCnt="0"/>
      <dgm:spPr/>
      <dgm:t>
        <a:bodyPr/>
        <a:lstStyle/>
        <a:p>
          <a:endParaRPr lang="zh-TW" altLang="en-US"/>
        </a:p>
      </dgm:t>
    </dgm:pt>
    <dgm:pt modelId="{CA0FC590-7383-4960-8273-E6FA4BED735A}" type="pres">
      <dgm:prSet presAssocID="{7B9726EA-268B-4F47-B7B3-313D445E48B3}" presName="Name37" presStyleLbl="parChTrans1D3" presStyleIdx="33" presStyleCnt="37"/>
      <dgm:spPr/>
      <dgm:t>
        <a:bodyPr/>
        <a:lstStyle/>
        <a:p>
          <a:endParaRPr lang="zh-TW" altLang="en-US"/>
        </a:p>
      </dgm:t>
    </dgm:pt>
    <dgm:pt modelId="{586AD72C-6A75-4187-B553-4B1CB8A3B6F9}" type="pres">
      <dgm:prSet presAssocID="{CDE3A239-263E-4227-BCE8-DA3CC5F88DA3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3714905A-50B3-41E2-A5E1-3FC2F53EA68D}" type="pres">
      <dgm:prSet presAssocID="{CDE3A239-263E-4227-BCE8-DA3CC5F88DA3}" presName="rootComposite" presStyleCnt="0"/>
      <dgm:spPr/>
      <dgm:t>
        <a:bodyPr/>
        <a:lstStyle/>
        <a:p>
          <a:endParaRPr lang="zh-TW" altLang="en-US"/>
        </a:p>
      </dgm:t>
    </dgm:pt>
    <dgm:pt modelId="{945542AF-364A-4C1C-896D-9C08520F01EC}" type="pres">
      <dgm:prSet presAssocID="{CDE3A239-263E-4227-BCE8-DA3CC5F88DA3}" presName="rootText" presStyleLbl="node3" presStyleIdx="33" presStyleCnt="37" custScaleX="189858" custScaleY="140880" custLinFactNeighborX="2346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01F5E4F-6DF3-4905-BBFC-15637AC6905C}" type="pres">
      <dgm:prSet presAssocID="{CDE3A239-263E-4227-BCE8-DA3CC5F88DA3}" presName="rootConnector" presStyleLbl="node3" presStyleIdx="33" presStyleCnt="37"/>
      <dgm:spPr/>
      <dgm:t>
        <a:bodyPr/>
        <a:lstStyle/>
        <a:p>
          <a:endParaRPr lang="zh-TW" altLang="en-US"/>
        </a:p>
      </dgm:t>
    </dgm:pt>
    <dgm:pt modelId="{4F8CBBA8-F445-4ED6-9FA4-BF2B1135BFD9}" type="pres">
      <dgm:prSet presAssocID="{CDE3A239-263E-4227-BCE8-DA3CC5F88DA3}" presName="hierChild4" presStyleCnt="0"/>
      <dgm:spPr/>
      <dgm:t>
        <a:bodyPr/>
        <a:lstStyle/>
        <a:p>
          <a:endParaRPr lang="zh-TW" altLang="en-US"/>
        </a:p>
      </dgm:t>
    </dgm:pt>
    <dgm:pt modelId="{A0B72386-8711-4B4D-A83F-821430649168}" type="pres">
      <dgm:prSet presAssocID="{CDE3A239-263E-4227-BCE8-DA3CC5F88DA3}" presName="hierChild5" presStyleCnt="0"/>
      <dgm:spPr/>
      <dgm:t>
        <a:bodyPr/>
        <a:lstStyle/>
        <a:p>
          <a:endParaRPr lang="zh-TW" altLang="en-US"/>
        </a:p>
      </dgm:t>
    </dgm:pt>
    <dgm:pt modelId="{7B51A8B4-B031-4153-9ECC-5DD3DCC899A6}" type="pres">
      <dgm:prSet presAssocID="{46979CAB-5B52-4A3E-A032-BBA8E7B44952}" presName="Name37" presStyleLbl="parChTrans1D3" presStyleIdx="34" presStyleCnt="37"/>
      <dgm:spPr/>
      <dgm:t>
        <a:bodyPr/>
        <a:lstStyle/>
        <a:p>
          <a:endParaRPr lang="zh-TW" altLang="en-US"/>
        </a:p>
      </dgm:t>
    </dgm:pt>
    <dgm:pt modelId="{4CF90B20-09F9-477E-8D5E-7B477B102E64}" type="pres">
      <dgm:prSet presAssocID="{61A7CB50-AA88-479D-81F5-B1A69C2AC6C6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FBA70D63-3CF7-47F7-922F-F6C601C991BA}" type="pres">
      <dgm:prSet presAssocID="{61A7CB50-AA88-479D-81F5-B1A69C2AC6C6}" presName="rootComposite" presStyleCnt="0"/>
      <dgm:spPr/>
      <dgm:t>
        <a:bodyPr/>
        <a:lstStyle/>
        <a:p>
          <a:endParaRPr lang="zh-TW" altLang="en-US"/>
        </a:p>
      </dgm:t>
    </dgm:pt>
    <dgm:pt modelId="{069A7A71-6483-4B2B-8E02-2E16742E8C02}" type="pres">
      <dgm:prSet presAssocID="{61A7CB50-AA88-479D-81F5-B1A69C2AC6C6}" presName="rootText" presStyleLbl="node3" presStyleIdx="34" presStyleCnt="37" custScaleX="190157" custScaleY="140880" custLinFactNeighborX="2346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AD91ECC-ED29-40FF-BFC1-8E4ABE77A6FB}" type="pres">
      <dgm:prSet presAssocID="{61A7CB50-AA88-479D-81F5-B1A69C2AC6C6}" presName="rootConnector" presStyleLbl="node3" presStyleIdx="34" presStyleCnt="37"/>
      <dgm:spPr/>
      <dgm:t>
        <a:bodyPr/>
        <a:lstStyle/>
        <a:p>
          <a:endParaRPr lang="zh-TW" altLang="en-US"/>
        </a:p>
      </dgm:t>
    </dgm:pt>
    <dgm:pt modelId="{CA3E5397-8984-40D5-A2FD-513DEB421F08}" type="pres">
      <dgm:prSet presAssocID="{61A7CB50-AA88-479D-81F5-B1A69C2AC6C6}" presName="hierChild4" presStyleCnt="0"/>
      <dgm:spPr/>
      <dgm:t>
        <a:bodyPr/>
        <a:lstStyle/>
        <a:p>
          <a:endParaRPr lang="zh-TW" altLang="en-US"/>
        </a:p>
      </dgm:t>
    </dgm:pt>
    <dgm:pt modelId="{2956F33A-EDEE-4ECA-B3F2-806DA4B7B8E6}" type="pres">
      <dgm:prSet presAssocID="{61A7CB50-AA88-479D-81F5-B1A69C2AC6C6}" presName="hierChild5" presStyleCnt="0"/>
      <dgm:spPr/>
      <dgm:t>
        <a:bodyPr/>
        <a:lstStyle/>
        <a:p>
          <a:endParaRPr lang="zh-TW" altLang="en-US"/>
        </a:p>
      </dgm:t>
    </dgm:pt>
    <dgm:pt modelId="{3BD4AFD0-8525-4AC0-BA9F-7E3FD7307464}" type="pres">
      <dgm:prSet presAssocID="{4966B134-898E-4EC2-BD78-56505FDC3457}" presName="Name37" presStyleLbl="parChTrans1D3" presStyleIdx="35" presStyleCnt="37"/>
      <dgm:spPr/>
      <dgm:t>
        <a:bodyPr/>
        <a:lstStyle/>
        <a:p>
          <a:endParaRPr lang="zh-TW" altLang="en-US"/>
        </a:p>
      </dgm:t>
    </dgm:pt>
    <dgm:pt modelId="{19498C93-1426-4F7F-9C2E-F21E83CEF2D7}" type="pres">
      <dgm:prSet presAssocID="{05FB7147-2A80-42CA-8B92-BD6CC14B73EC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1284D8B0-3F44-415B-B55E-20BDFD52FD12}" type="pres">
      <dgm:prSet presAssocID="{05FB7147-2A80-42CA-8B92-BD6CC14B73EC}" presName="rootComposite" presStyleCnt="0"/>
      <dgm:spPr/>
      <dgm:t>
        <a:bodyPr/>
        <a:lstStyle/>
        <a:p>
          <a:endParaRPr lang="zh-TW" altLang="en-US"/>
        </a:p>
      </dgm:t>
    </dgm:pt>
    <dgm:pt modelId="{CDB11235-B646-44D0-BD4B-7FCDD9F35681}" type="pres">
      <dgm:prSet presAssocID="{05FB7147-2A80-42CA-8B92-BD6CC14B73EC}" presName="rootText" presStyleLbl="node3" presStyleIdx="35" presStyleCnt="37" custScaleX="189858" custScaleY="140880" custLinFactNeighborX="2346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BE5F674-279A-416E-BABD-375E5314827E}" type="pres">
      <dgm:prSet presAssocID="{05FB7147-2A80-42CA-8B92-BD6CC14B73EC}" presName="rootConnector" presStyleLbl="node3" presStyleIdx="35" presStyleCnt="37"/>
      <dgm:spPr/>
      <dgm:t>
        <a:bodyPr/>
        <a:lstStyle/>
        <a:p>
          <a:endParaRPr lang="zh-TW" altLang="en-US"/>
        </a:p>
      </dgm:t>
    </dgm:pt>
    <dgm:pt modelId="{A9EC2B02-E9C8-466A-ABB5-20DBA041054A}" type="pres">
      <dgm:prSet presAssocID="{05FB7147-2A80-42CA-8B92-BD6CC14B73EC}" presName="hierChild4" presStyleCnt="0"/>
      <dgm:spPr/>
      <dgm:t>
        <a:bodyPr/>
        <a:lstStyle/>
        <a:p>
          <a:endParaRPr lang="zh-TW" altLang="en-US"/>
        </a:p>
      </dgm:t>
    </dgm:pt>
    <dgm:pt modelId="{BFB23E16-4492-483A-AA6F-755DF8ECE05F}" type="pres">
      <dgm:prSet presAssocID="{05FB7147-2A80-42CA-8B92-BD6CC14B73EC}" presName="hierChild5" presStyleCnt="0"/>
      <dgm:spPr/>
      <dgm:t>
        <a:bodyPr/>
        <a:lstStyle/>
        <a:p>
          <a:endParaRPr lang="zh-TW" altLang="en-US"/>
        </a:p>
      </dgm:t>
    </dgm:pt>
    <dgm:pt modelId="{2943A6D6-5E25-4EAC-8524-527B676D253E}" type="pres">
      <dgm:prSet presAssocID="{4A792EA2-6831-44D1-99A9-E5B7069C2B29}" presName="Name37" presStyleLbl="parChTrans1D3" presStyleIdx="36" presStyleCnt="37"/>
      <dgm:spPr/>
      <dgm:t>
        <a:bodyPr/>
        <a:lstStyle/>
        <a:p>
          <a:endParaRPr lang="zh-TW" altLang="en-US"/>
        </a:p>
      </dgm:t>
    </dgm:pt>
    <dgm:pt modelId="{0809ED0F-5AAE-469D-9DD5-AC84E6E78C28}" type="pres">
      <dgm:prSet presAssocID="{0095D55B-06BF-4B49-9306-474F807EDA03}" presName="hierRoot2" presStyleCnt="0">
        <dgm:presLayoutVars>
          <dgm:hierBranch val="init"/>
        </dgm:presLayoutVars>
      </dgm:prSet>
      <dgm:spPr/>
    </dgm:pt>
    <dgm:pt modelId="{A9E6D4BA-260F-4AB4-897D-4A779B10B317}" type="pres">
      <dgm:prSet presAssocID="{0095D55B-06BF-4B49-9306-474F807EDA03}" presName="rootComposite" presStyleCnt="0"/>
      <dgm:spPr/>
    </dgm:pt>
    <dgm:pt modelId="{3CF7C5A4-9820-4381-95D5-FF224E5C9F53}" type="pres">
      <dgm:prSet presAssocID="{0095D55B-06BF-4B49-9306-474F807EDA03}" presName="rootText" presStyleLbl="node3" presStyleIdx="36" presStyleCnt="37" custScaleX="192536" custScaleY="140880" custLinFactNeighborX="24797" custLinFactNeighborY="-29478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181A82E-F926-4F35-94C4-DE2A2D527A5C}" type="pres">
      <dgm:prSet presAssocID="{0095D55B-06BF-4B49-9306-474F807EDA03}" presName="rootConnector" presStyleLbl="node3" presStyleIdx="36" presStyleCnt="37"/>
      <dgm:spPr/>
      <dgm:t>
        <a:bodyPr/>
        <a:lstStyle/>
        <a:p>
          <a:endParaRPr lang="zh-TW" altLang="en-US"/>
        </a:p>
      </dgm:t>
    </dgm:pt>
    <dgm:pt modelId="{0FD3F325-4D38-45C5-922D-01BD50EFDAF4}" type="pres">
      <dgm:prSet presAssocID="{0095D55B-06BF-4B49-9306-474F807EDA03}" presName="hierChild4" presStyleCnt="0"/>
      <dgm:spPr/>
    </dgm:pt>
    <dgm:pt modelId="{19AD88D6-F09A-41AA-B70E-1630422D6A81}" type="pres">
      <dgm:prSet presAssocID="{0095D55B-06BF-4B49-9306-474F807EDA03}" presName="hierChild5" presStyleCnt="0"/>
      <dgm:spPr/>
    </dgm:pt>
    <dgm:pt modelId="{D7F4FCAA-172F-47A0-AEA1-FE4A5093D6C9}" type="pres">
      <dgm:prSet presAssocID="{C26077D0-345A-4154-9B23-36A525B3CC88}" presName="hierChild5" presStyleCnt="0"/>
      <dgm:spPr/>
      <dgm:t>
        <a:bodyPr/>
        <a:lstStyle/>
        <a:p>
          <a:endParaRPr lang="zh-TW" altLang="en-US"/>
        </a:p>
      </dgm:t>
    </dgm:pt>
    <dgm:pt modelId="{9B3A79EC-A38F-41E8-8A20-42CCE86F632F}" type="pres">
      <dgm:prSet presAssocID="{51097EB1-516E-4EC7-BD68-83E33CAF397F}" presName="hierChild3" presStyleCnt="0"/>
      <dgm:spPr/>
      <dgm:t>
        <a:bodyPr/>
        <a:lstStyle/>
        <a:p>
          <a:endParaRPr lang="zh-TW" altLang="en-US"/>
        </a:p>
      </dgm:t>
    </dgm:pt>
    <dgm:pt modelId="{831616C0-0F4D-4933-9F50-7F2EE71A2384}" type="pres">
      <dgm:prSet presAssocID="{CF26113D-6A0A-4713-86CC-7FD228261CD3}" presName="Name111" presStyleLbl="parChTrans1D2" presStyleIdx="5" presStyleCnt="6"/>
      <dgm:spPr/>
      <dgm:t>
        <a:bodyPr/>
        <a:lstStyle/>
        <a:p>
          <a:endParaRPr lang="en-US"/>
        </a:p>
      </dgm:t>
    </dgm:pt>
    <dgm:pt modelId="{4A47885C-441B-4B81-A26C-328F54C6D03B}" type="pres">
      <dgm:prSet presAssocID="{0017812B-5907-4432-A506-F7FBB4CAC3A5}" presName="hierRoot3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B897F028-0807-4494-B7EF-0FE259C76D69}" type="pres">
      <dgm:prSet presAssocID="{0017812B-5907-4432-A506-F7FBB4CAC3A5}" presName="rootComposite3" presStyleCnt="0"/>
      <dgm:spPr/>
      <dgm:t>
        <a:bodyPr/>
        <a:lstStyle/>
        <a:p>
          <a:endParaRPr lang="zh-TW" altLang="en-US"/>
        </a:p>
      </dgm:t>
    </dgm:pt>
    <dgm:pt modelId="{AB5AFCE7-F2E3-402A-BCC2-EA5EE8A88DAB}" type="pres">
      <dgm:prSet presAssocID="{0017812B-5907-4432-A506-F7FBB4CAC3A5}" presName="rootText3" presStyleLbl="asst1" presStyleIdx="0" presStyleCnt="1" custScaleX="470980" custScaleY="145350" custLinFactNeighborX="-4598" custLinFactNeighborY="-117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4E4821-DB83-48D7-8502-0B886EB4E5FF}" type="pres">
      <dgm:prSet presAssocID="{0017812B-5907-4432-A506-F7FBB4CAC3A5}" presName="rootConnector3" presStyleLbl="asst1" presStyleIdx="0" presStyleCnt="1"/>
      <dgm:spPr/>
      <dgm:t>
        <a:bodyPr/>
        <a:lstStyle/>
        <a:p>
          <a:endParaRPr lang="en-US"/>
        </a:p>
      </dgm:t>
    </dgm:pt>
    <dgm:pt modelId="{509C2BA4-93FD-4033-82CB-2EF3E94E0FBF}" type="pres">
      <dgm:prSet presAssocID="{0017812B-5907-4432-A506-F7FBB4CAC3A5}" presName="hierChild6" presStyleCnt="0"/>
      <dgm:spPr/>
      <dgm:t>
        <a:bodyPr/>
        <a:lstStyle/>
        <a:p>
          <a:endParaRPr lang="zh-TW" altLang="en-US"/>
        </a:p>
      </dgm:t>
    </dgm:pt>
    <dgm:pt modelId="{108A27C0-18C1-47E9-8285-33285E703796}" type="pres">
      <dgm:prSet presAssocID="{0017812B-5907-4432-A506-F7FBB4CAC3A5}" presName="hierChild7" presStyleCnt="0"/>
      <dgm:spPr/>
      <dgm:t>
        <a:bodyPr/>
        <a:lstStyle/>
        <a:p>
          <a:endParaRPr lang="zh-TW" altLang="en-US"/>
        </a:p>
      </dgm:t>
    </dgm:pt>
  </dgm:ptLst>
  <dgm:cxnLst>
    <dgm:cxn modelId="{C078C90A-69E6-4E65-B71F-1D08F65BCB2F}" srcId="{C26077D0-345A-4154-9B23-36A525B3CC88}" destId="{5383E894-19FF-42B0-A84B-77E27721D886}" srcOrd="4" destOrd="0" parTransId="{446605D5-5B34-4800-9F4E-E0E7E21D9365}" sibTransId="{5C0DF501-6795-4AD7-B295-448919FCF121}"/>
    <dgm:cxn modelId="{58036834-3B0E-42BD-9C05-355004C64C1D}" type="presOf" srcId="{A870CB54-66CF-4399-A649-3A700FB2C0CB}" destId="{A8E60F74-6F2D-484A-925F-1927CA4C8ED8}" srcOrd="0" destOrd="0" presId="urn:microsoft.com/office/officeart/2005/8/layout/orgChart1"/>
    <dgm:cxn modelId="{E189228B-D3F9-4411-B54F-A668565888D2}" srcId="{B587D8A3-6776-4852-8225-AA7C13B9DC0C}" destId="{D764BF6B-0080-450A-A69B-164293DE4725}" srcOrd="1" destOrd="0" parTransId="{112C17A5-5CFD-4874-B033-37ADF424A36A}" sibTransId="{A8FF01F6-7A2D-4738-9C38-8697920A349B}"/>
    <dgm:cxn modelId="{7DA26587-2A3E-46CB-BC4A-52D072A55B36}" type="presOf" srcId="{C5E19C11-ACFF-4DED-8B16-257962228B21}" destId="{12B3EFF0-CCE3-4F24-9152-258909CCB9F4}" srcOrd="0" destOrd="0" presId="urn:microsoft.com/office/officeart/2005/8/layout/orgChart1"/>
    <dgm:cxn modelId="{961470D6-B322-465D-B125-301863D56903}" type="presOf" srcId="{953395BB-66BB-49BE-9A81-6A8C0AA4CBB3}" destId="{50321304-406D-42F8-B1AF-1662834050F1}" srcOrd="0" destOrd="0" presId="urn:microsoft.com/office/officeart/2005/8/layout/orgChart1"/>
    <dgm:cxn modelId="{7730BEDC-DFDE-4434-8B10-9CF52721C3CF}" type="presOf" srcId="{881E1EED-3ABE-4B57-A992-77DB54D31452}" destId="{A1FC3926-C5DC-415A-998E-07DE6B4721B4}" srcOrd="0" destOrd="0" presId="urn:microsoft.com/office/officeart/2005/8/layout/orgChart1"/>
    <dgm:cxn modelId="{D2E1A5FD-06C7-4698-9D31-37A619226836}" type="presOf" srcId="{DC5DC901-9234-4558-A0AA-20EF409CE706}" destId="{5F929F4C-B815-44FF-BD2E-1C99CD1C4623}" srcOrd="1" destOrd="0" presId="urn:microsoft.com/office/officeart/2005/8/layout/orgChart1"/>
    <dgm:cxn modelId="{31C3AFD1-8BC1-4D5C-8FF6-2C80E2719746}" type="presOf" srcId="{ABA97161-7D18-4CBF-A818-C5BAAC4332A6}" destId="{04C91A7F-1945-4950-821F-5C3F3DEE8B0E}" srcOrd="1" destOrd="0" presId="urn:microsoft.com/office/officeart/2005/8/layout/orgChart1"/>
    <dgm:cxn modelId="{F3F09D2A-3C07-4197-BEF9-8C8FD3D0538F}" type="presOf" srcId="{36E8B09B-910E-477A-B866-0EC87F440C4E}" destId="{4DC0B917-DE7D-4F5F-837A-E89773572E93}" srcOrd="1" destOrd="0" presId="urn:microsoft.com/office/officeart/2005/8/layout/orgChart1"/>
    <dgm:cxn modelId="{AFACBBBE-E0EC-4471-9C8C-DA095C71805C}" type="presOf" srcId="{681EB764-2DC0-4CD8-8874-550C49316057}" destId="{DAD9EA8E-8787-449C-B082-AFB6BBB7F3ED}" srcOrd="1" destOrd="0" presId="urn:microsoft.com/office/officeart/2005/8/layout/orgChart1"/>
    <dgm:cxn modelId="{E4FC9283-C23B-4099-86A4-FD6B968F909E}" type="presOf" srcId="{DF4B2F20-3548-4165-B0BB-64CBC831912F}" destId="{454A9D5E-87F5-4002-B38F-C4ECD5D2EF0B}" srcOrd="0" destOrd="0" presId="urn:microsoft.com/office/officeart/2005/8/layout/orgChart1"/>
    <dgm:cxn modelId="{BA616C18-BD9C-4EA5-BB3B-6394609658DE}" type="presOf" srcId="{74785A27-2AE6-4F2D-8BF4-F0998E5B43E2}" destId="{49EB053A-CF87-4440-BCBE-271B17240A79}" srcOrd="0" destOrd="0" presId="urn:microsoft.com/office/officeart/2005/8/layout/orgChart1"/>
    <dgm:cxn modelId="{67DCBECD-F6A5-4B8A-9AA7-5706C9BD6180}" type="presOf" srcId="{3077F2F1-D9E5-4772-9FCC-344DB419A515}" destId="{C5D02064-8903-44FA-91E9-C1EDD1E07446}" srcOrd="1" destOrd="0" presId="urn:microsoft.com/office/officeart/2005/8/layout/orgChart1"/>
    <dgm:cxn modelId="{22EEF51F-AA9D-4EB5-8DE4-3CF78E64D3AA}" type="presOf" srcId="{4949E876-4D8D-4518-9706-80BD935BD9FA}" destId="{DB6D1522-8EFE-4EC2-9BDA-1C38C1F64E27}" srcOrd="1" destOrd="0" presId="urn:microsoft.com/office/officeart/2005/8/layout/orgChart1"/>
    <dgm:cxn modelId="{D7D4C933-1FE2-4F9B-8511-7BB3B52CC252}" srcId="{B587D8A3-6776-4852-8225-AA7C13B9DC0C}" destId="{E529705E-F339-459D-A6B5-FC01C2D6283E}" srcOrd="3" destOrd="0" parTransId="{BC78CDD9-6EF5-48EB-AF6F-BD08381F003E}" sibTransId="{5851A0D8-24F7-4882-A3CD-DE66CB7B8FE2}"/>
    <dgm:cxn modelId="{76FEA414-4E7D-4D99-AF8B-9FF3BA880E5D}" type="presOf" srcId="{3B4D847C-B549-44A1-AA73-18BF0F27D997}" destId="{1D228785-D643-46EE-87A2-1ABE54AE0441}" srcOrd="0" destOrd="0" presId="urn:microsoft.com/office/officeart/2005/8/layout/orgChart1"/>
    <dgm:cxn modelId="{87E773FA-C946-4EDC-8D80-3D383E6610A2}" type="presOf" srcId="{0095D55B-06BF-4B49-9306-474F807EDA03}" destId="{3CF7C5A4-9820-4381-95D5-FF224E5C9F53}" srcOrd="0" destOrd="0" presId="urn:microsoft.com/office/officeart/2005/8/layout/orgChart1"/>
    <dgm:cxn modelId="{B3AA9173-1F95-4EE4-B54B-AD23F7EC2790}" type="presOf" srcId="{0017812B-5907-4432-A506-F7FBB4CAC3A5}" destId="{AB5AFCE7-F2E3-402A-BCC2-EA5EE8A88DAB}" srcOrd="0" destOrd="0" presId="urn:microsoft.com/office/officeart/2005/8/layout/orgChart1"/>
    <dgm:cxn modelId="{DC679651-DCD4-4536-BD2D-099F6024EB51}" type="presOf" srcId="{7B9726EA-268B-4F47-B7B3-313D445E48B3}" destId="{CA0FC590-7383-4960-8273-E6FA4BED735A}" srcOrd="0" destOrd="0" presId="urn:microsoft.com/office/officeart/2005/8/layout/orgChart1"/>
    <dgm:cxn modelId="{2C5E86C1-CD9A-440C-AF17-B9AD80E32E4F}" type="presOf" srcId="{7956E139-486C-4C54-9B1D-A6EDA4C9F310}" destId="{070E9EB2-9602-4AB8-8171-0B5527F4082B}" srcOrd="1" destOrd="0" presId="urn:microsoft.com/office/officeart/2005/8/layout/orgChart1"/>
    <dgm:cxn modelId="{A53FFAFF-4346-42C4-81B7-88CFDB9C76E0}" type="presOf" srcId="{446605D5-5B34-4800-9F4E-E0E7E21D9365}" destId="{570F562B-8374-4499-B777-35F4841966C7}" srcOrd="0" destOrd="0" presId="urn:microsoft.com/office/officeart/2005/8/layout/orgChart1"/>
    <dgm:cxn modelId="{0D63C069-6B9D-4CDD-8861-933265F595E4}" type="presOf" srcId="{51097EB1-516E-4EC7-BD68-83E33CAF397F}" destId="{D4D77FF8-A099-4EBC-B6AB-BA6A9371657F}" srcOrd="1" destOrd="0" presId="urn:microsoft.com/office/officeart/2005/8/layout/orgChart1"/>
    <dgm:cxn modelId="{354F61AD-D1DB-4013-9C4D-CCE465184A4E}" type="presOf" srcId="{05FB7147-2A80-42CA-8B92-BD6CC14B73EC}" destId="{0BE5F674-279A-416E-BABD-375E5314827E}" srcOrd="1" destOrd="0" presId="urn:microsoft.com/office/officeart/2005/8/layout/orgChart1"/>
    <dgm:cxn modelId="{495358E5-59CC-4FC1-9A4F-97FF2DE91436}" type="presOf" srcId="{AD80BD46-A206-472B-8D90-4356FE3669D6}" destId="{B648268E-1F48-4F03-B90B-CA03D9EB9C2C}" srcOrd="0" destOrd="0" presId="urn:microsoft.com/office/officeart/2005/8/layout/orgChart1"/>
    <dgm:cxn modelId="{34AB7127-1075-48C0-BD46-500A84F3A0DD}" type="presOf" srcId="{B587D8A3-6776-4852-8225-AA7C13B9DC0C}" destId="{6A5C9377-EB34-4F1F-B069-93002837CDBD}" srcOrd="1" destOrd="0" presId="urn:microsoft.com/office/officeart/2005/8/layout/orgChart1"/>
    <dgm:cxn modelId="{AC26ED3E-3A21-4A4F-93B6-B96B297D6184}" type="presOf" srcId="{7ECD52A0-25E9-4715-9A65-1E33A86B6BBB}" destId="{2916E1B8-3E1E-4F35-9218-0431DEDA7346}" srcOrd="0" destOrd="0" presId="urn:microsoft.com/office/officeart/2005/8/layout/orgChart1"/>
    <dgm:cxn modelId="{F7118E64-4740-402C-922D-F751D0F2F469}" type="presOf" srcId="{DE0A7BD5-3082-49DB-BF5B-3C3714723A18}" destId="{82DE5131-92CC-4057-9EDE-6726B9CE5501}" srcOrd="0" destOrd="0" presId="urn:microsoft.com/office/officeart/2005/8/layout/orgChart1"/>
    <dgm:cxn modelId="{0EE38ABD-48C4-4589-8CDA-01D064A5FB02}" type="presOf" srcId="{0095D55B-06BF-4B49-9306-474F807EDA03}" destId="{F181A82E-F926-4F35-94C4-DE2A2D527A5C}" srcOrd="1" destOrd="0" presId="urn:microsoft.com/office/officeart/2005/8/layout/orgChart1"/>
    <dgm:cxn modelId="{CA3F7870-FA09-48E1-97E0-47A9B9C55D3F}" type="presOf" srcId="{09E9B98C-308B-40B2-9F02-7590FC00AB22}" destId="{7F042FA4-3B67-4C20-BB9E-3BC929494D44}" srcOrd="0" destOrd="0" presId="urn:microsoft.com/office/officeart/2005/8/layout/orgChart1"/>
    <dgm:cxn modelId="{AF2FF64D-EBAC-4728-B154-46472F9949DC}" type="presOf" srcId="{8796CD06-97C7-4C59-832C-4BCA758F19A1}" destId="{81FBFFA0-DBC7-49BD-B953-B47EFDC17058}" srcOrd="1" destOrd="0" presId="urn:microsoft.com/office/officeart/2005/8/layout/orgChart1"/>
    <dgm:cxn modelId="{22D05FD5-BF1F-45D2-8FAC-7252CAF5644C}" type="presOf" srcId="{8D14DAFC-EB6A-4C0D-A310-10AF738610EA}" destId="{D7EDB2D5-13CE-4C36-A08A-7BF06510C16F}" srcOrd="0" destOrd="0" presId="urn:microsoft.com/office/officeart/2005/8/layout/orgChart1"/>
    <dgm:cxn modelId="{AA39E2CD-D925-4064-9BB1-15B0EB7F8756}" type="presOf" srcId="{0017812B-5907-4432-A506-F7FBB4CAC3A5}" destId="{E84E4821-DB83-48D7-8502-0B886EB4E5FF}" srcOrd="1" destOrd="0" presId="urn:microsoft.com/office/officeart/2005/8/layout/orgChart1"/>
    <dgm:cxn modelId="{0031EAF5-074D-41DF-BD25-CE9C327E2592}" type="presOf" srcId="{BF3BA967-0466-40A8-B6F1-1ADA8122850E}" destId="{BA2B4120-B210-42E2-BFDE-7AAE611DE86B}" srcOrd="0" destOrd="0" presId="urn:microsoft.com/office/officeart/2005/8/layout/orgChart1"/>
    <dgm:cxn modelId="{CE328E66-FBA9-4AF3-9694-A394AE0774F7}" type="presOf" srcId="{7956E139-486C-4C54-9B1D-A6EDA4C9F310}" destId="{E0E95209-3916-41DD-AD26-1904A76D73DD}" srcOrd="0" destOrd="0" presId="urn:microsoft.com/office/officeart/2005/8/layout/orgChart1"/>
    <dgm:cxn modelId="{73FB1247-B28A-4560-BF56-0A26BA0F64B8}" type="presOf" srcId="{DD24489A-FC0F-4BF8-8E76-427277E719D2}" destId="{FE5F616F-8C8A-47C6-8E21-0CB7CE42312A}" srcOrd="0" destOrd="0" presId="urn:microsoft.com/office/officeart/2005/8/layout/orgChart1"/>
    <dgm:cxn modelId="{6FCCF4DC-CD35-4AD5-B5B4-8913FE61FE7F}" srcId="{C26077D0-345A-4154-9B23-36A525B3CC88}" destId="{3B4D847C-B549-44A1-AA73-18BF0F27D997}" srcOrd="3" destOrd="0" parTransId="{0DB4BCC0-F548-469E-A6D1-CEFDA9B5E059}" sibTransId="{DED30F59-5D95-4CF7-96E6-EAE52B994579}"/>
    <dgm:cxn modelId="{44B872FE-2F2F-45DD-AF5F-7CF67CFB333E}" srcId="{C26077D0-345A-4154-9B23-36A525B3CC88}" destId="{61A7CB50-AA88-479D-81F5-B1A69C2AC6C6}" srcOrd="6" destOrd="0" parTransId="{46979CAB-5B52-4A3E-A032-BBA8E7B44952}" sibTransId="{89DF143E-A43C-488C-A34D-A1911119D633}"/>
    <dgm:cxn modelId="{93A18D22-A83A-45AD-8463-E31543150917}" srcId="{C5E19C11-ACFF-4DED-8B16-257962228B21}" destId="{DBDED4DF-45F8-48D2-9CA2-9371709F542A}" srcOrd="0" destOrd="0" parTransId="{3E137987-6348-4283-9151-C924A7EDE9BD}" sibTransId="{A139272C-0C87-4065-9EA8-312EEFF4BCFE}"/>
    <dgm:cxn modelId="{8E9ACB62-D7A3-4F47-8BC7-0CB3088A2207}" type="presOf" srcId="{BF269C60-FFC7-480A-B1D4-62C60ABA2C01}" destId="{66DCEEA3-79B9-45B2-9A38-FA2C7BCB7786}" srcOrd="0" destOrd="0" presId="urn:microsoft.com/office/officeart/2005/8/layout/orgChart1"/>
    <dgm:cxn modelId="{6884AD3F-21F7-4EBB-A169-07FEC6490290}" type="presOf" srcId="{09E9B98C-308B-40B2-9F02-7590FC00AB22}" destId="{EC011982-5236-467A-B22E-439F274B9BBB}" srcOrd="1" destOrd="0" presId="urn:microsoft.com/office/officeart/2005/8/layout/orgChart1"/>
    <dgm:cxn modelId="{F58818B1-CB43-436C-BD21-BDC5C72D5AB9}" srcId="{C5E19C11-ACFF-4DED-8B16-257962228B21}" destId="{C50C2D52-F863-4C99-AA3D-0E939A82FDC9}" srcOrd="7" destOrd="0" parTransId="{DE0A7BD5-3082-49DB-BF5B-3C3714723A18}" sibTransId="{80432281-CD7F-4E8C-8D2D-DC618A681AA7}"/>
    <dgm:cxn modelId="{5CE8AB6F-FB85-4BD8-B95C-927E656A1DE7}" type="presOf" srcId="{E529705E-F339-459D-A6B5-FC01C2D6283E}" destId="{FE0A8E9E-7075-4600-9A2F-0974C85A560F}" srcOrd="0" destOrd="0" presId="urn:microsoft.com/office/officeart/2005/8/layout/orgChart1"/>
    <dgm:cxn modelId="{226120DF-89FB-4F28-9F8F-85659DACB614}" type="presOf" srcId="{F1D538F9-09BB-4F30-B51E-C832204CE57B}" destId="{9D168687-514B-4E0E-854B-E1E9EDE804AB}" srcOrd="1" destOrd="0" presId="urn:microsoft.com/office/officeart/2005/8/layout/orgChart1"/>
    <dgm:cxn modelId="{BC747DAC-27C7-4865-93A8-ACA3EB356B1E}" type="presOf" srcId="{18F75B92-1BFB-424C-ABFE-F3CACD420658}" destId="{BDE53476-3DEF-443D-B005-1998C7DB1BEB}" srcOrd="0" destOrd="0" presId="urn:microsoft.com/office/officeart/2005/8/layout/orgChart1"/>
    <dgm:cxn modelId="{F24A4996-0167-4075-8A10-91BDA787831B}" type="presOf" srcId="{4949E876-4D8D-4518-9706-80BD935BD9FA}" destId="{AF2BAEE8-1F9F-480D-9955-99C9EF0B36B7}" srcOrd="0" destOrd="0" presId="urn:microsoft.com/office/officeart/2005/8/layout/orgChart1"/>
    <dgm:cxn modelId="{769DFB98-6FA9-4A06-A268-3C6541FFBA00}" type="presOf" srcId="{C50C2D52-F863-4C99-AA3D-0E939A82FDC9}" destId="{7DF5EB74-BBC0-4481-92AC-FD32C2EB9D05}" srcOrd="1" destOrd="0" presId="urn:microsoft.com/office/officeart/2005/8/layout/orgChart1"/>
    <dgm:cxn modelId="{831207A8-4811-4CBF-B9B8-B67D314B127C}" type="presOf" srcId="{953395BB-66BB-49BE-9A81-6A8C0AA4CBB3}" destId="{A3A3C873-8108-41BB-BFDD-89CAD2DC52F3}" srcOrd="1" destOrd="0" presId="urn:microsoft.com/office/officeart/2005/8/layout/orgChart1"/>
    <dgm:cxn modelId="{3493088F-EDDE-493C-8E3C-0936EA0AD8AB}" type="presOf" srcId="{DAF22CDF-6C1F-4070-8417-BAC3A08F5AB6}" destId="{BBE83D85-29D0-4BBF-8EFD-07C740216C57}" srcOrd="0" destOrd="0" presId="urn:microsoft.com/office/officeart/2005/8/layout/orgChart1"/>
    <dgm:cxn modelId="{19D26AA6-90D7-43A4-AAE7-8764E730DA99}" type="presOf" srcId="{CF26113D-6A0A-4713-86CC-7FD228261CD3}" destId="{831616C0-0F4D-4933-9F50-7F2EE71A2384}" srcOrd="0" destOrd="0" presId="urn:microsoft.com/office/officeart/2005/8/layout/orgChart1"/>
    <dgm:cxn modelId="{65A4CBC1-53F1-47B9-A4B5-923CC26758B4}" type="presOf" srcId="{4966B134-898E-4EC2-BD78-56505FDC3457}" destId="{3BD4AFD0-8525-4AC0-BA9F-7E3FD7307464}" srcOrd="0" destOrd="0" presId="urn:microsoft.com/office/officeart/2005/8/layout/orgChart1"/>
    <dgm:cxn modelId="{75303680-BD82-4AAE-8136-5BF421012345}" srcId="{51097EB1-516E-4EC7-BD68-83E33CAF397F}" destId="{84BB3171-D547-4EE0-975C-B1EE37E294B3}" srcOrd="1" destOrd="0" parTransId="{32311DAE-60AB-4328-B6C4-AB469884960A}" sibTransId="{CC95A488-F6CD-45C5-B122-455B1BBEA1E6}"/>
    <dgm:cxn modelId="{DAE48DF8-051D-49B4-9310-786EF54E170E}" type="presOf" srcId="{30E03EAD-BF98-4D69-BDA2-0BBAFE25382F}" destId="{34705DC3-D78E-4B3C-A7D8-DC76D38B8B5F}" srcOrd="0" destOrd="0" presId="urn:microsoft.com/office/officeart/2005/8/layout/orgChart1"/>
    <dgm:cxn modelId="{E069A5CE-E19F-494F-99EF-B149E8D08037}" type="presOf" srcId="{ABA97161-7D18-4CBF-A818-C5BAAC4332A6}" destId="{5F6946B2-DB1E-4E1D-A631-65EFF07E70BC}" srcOrd="0" destOrd="0" presId="urn:microsoft.com/office/officeart/2005/8/layout/orgChart1"/>
    <dgm:cxn modelId="{DE6978E3-73A8-4700-961B-71DFD409C3A3}" type="presOf" srcId="{A988EA30-FD68-49C6-9A61-7B07355B1465}" destId="{5E27DEE9-48D6-4144-8DA7-3EAD052FB58B}" srcOrd="0" destOrd="0" presId="urn:microsoft.com/office/officeart/2005/8/layout/orgChart1"/>
    <dgm:cxn modelId="{3794A9C0-34DF-4645-8F03-310C35666264}" type="presOf" srcId="{771FD12D-8C68-4B86-AFBD-08B0FE96DAAF}" destId="{21BFD05A-B357-497D-B801-35CA8CF5B2BA}" srcOrd="0" destOrd="0" presId="urn:microsoft.com/office/officeart/2005/8/layout/orgChart1"/>
    <dgm:cxn modelId="{8B8E484B-DA38-4C43-AB53-14430F657EB7}" type="presOf" srcId="{8796CD06-97C7-4C59-832C-4BCA758F19A1}" destId="{DB4088A0-9EA9-4C39-A566-2B49ED7F0D77}" srcOrd="0" destOrd="0" presId="urn:microsoft.com/office/officeart/2005/8/layout/orgChart1"/>
    <dgm:cxn modelId="{A60B72DE-8166-4301-A4F7-556690FA9F6E}" type="presOf" srcId="{B817D7FB-82A5-4EA0-8BC8-00E7D9F8AB9A}" destId="{FBAEBC56-25B8-4393-BDF7-FA06CE1B5120}" srcOrd="0" destOrd="0" presId="urn:microsoft.com/office/officeart/2005/8/layout/orgChart1"/>
    <dgm:cxn modelId="{E6A1243A-5F34-4BF5-994B-388A1C042408}" type="presOf" srcId="{C50C2D52-F863-4C99-AA3D-0E939A82FDC9}" destId="{10A1CEFF-DFCE-4985-AEA1-C20721752111}" srcOrd="0" destOrd="0" presId="urn:microsoft.com/office/officeart/2005/8/layout/orgChart1"/>
    <dgm:cxn modelId="{9AF4EC43-EEDD-4B3E-9F9D-A1CA4A707D8D}" type="presOf" srcId="{D81D6C38-14D2-4224-A109-E4CF4D18CC96}" destId="{C8D9E10F-D9D2-4E6F-88C5-1212FC6456EF}" srcOrd="0" destOrd="0" presId="urn:microsoft.com/office/officeart/2005/8/layout/orgChart1"/>
    <dgm:cxn modelId="{11FEBE04-8514-4A5C-BBC4-998AE131B9C2}" type="presOf" srcId="{B54F9124-5DC9-43CE-B059-0DAB7ADCE4C9}" destId="{5111E2E5-EABC-48E7-B9B2-970CFCB3CA32}" srcOrd="1" destOrd="0" presId="urn:microsoft.com/office/officeart/2005/8/layout/orgChart1"/>
    <dgm:cxn modelId="{B8E533EA-B049-460E-B1CC-D21A28166393}" type="presOf" srcId="{CB7A176E-FB65-44BD-9158-13C6F5B6FDE5}" destId="{EC4AE731-C6D9-43A9-A60E-01A9CAAF89C1}" srcOrd="1" destOrd="0" presId="urn:microsoft.com/office/officeart/2005/8/layout/orgChart1"/>
    <dgm:cxn modelId="{BEEABC3E-291D-48E8-BFFD-DC705BC4AF5D}" type="presOf" srcId="{112C17A5-5CFD-4874-B033-37ADF424A36A}" destId="{F5222261-C9DE-41E7-8032-157640E04FE7}" srcOrd="0" destOrd="0" presId="urn:microsoft.com/office/officeart/2005/8/layout/orgChart1"/>
    <dgm:cxn modelId="{AADB05F0-2550-4F4A-8DBA-BA85F0DAD5DD}" type="presOf" srcId="{94377AA3-0ABD-482E-92F4-86100B6ED92C}" destId="{583ABFCC-C696-495A-9699-192BDDC016F2}" srcOrd="0" destOrd="0" presId="urn:microsoft.com/office/officeart/2005/8/layout/orgChart1"/>
    <dgm:cxn modelId="{09EC2EC4-7BC1-4978-A460-5F4B27542BDB}" srcId="{C5E19C11-ACFF-4DED-8B16-257962228B21}" destId="{CB7A176E-FB65-44BD-9158-13C6F5B6FDE5}" srcOrd="5" destOrd="0" parTransId="{DF4B2F20-3548-4165-B0BB-64CBC831912F}" sibTransId="{76F4ACC2-2A72-4D89-BD4E-BFBCF924AF37}"/>
    <dgm:cxn modelId="{8D0B3BAC-A60A-4551-9237-D88A6FA0182E}" type="presOf" srcId="{3B4D847C-B549-44A1-AA73-18BF0F27D997}" destId="{3960507F-B1E5-4C37-9694-307890A58FD6}" srcOrd="1" destOrd="0" presId="urn:microsoft.com/office/officeart/2005/8/layout/orgChart1"/>
    <dgm:cxn modelId="{4C5F3737-C26E-48D3-B853-E9BEEC3B575A}" srcId="{B587D8A3-6776-4852-8225-AA7C13B9DC0C}" destId="{09E9B98C-308B-40B2-9F02-7590FC00AB22}" srcOrd="0" destOrd="0" parTransId="{C2CA2249-397C-4B83-AB8F-7CE00EF00B3D}" sibTransId="{C50DB65D-C2BF-4626-BBEE-0270CADA32A3}"/>
    <dgm:cxn modelId="{5D092DC1-D38A-487A-8A4A-36C7F7737096}" type="presOf" srcId="{DC5DC901-9234-4558-A0AA-20EF409CE706}" destId="{490C400D-213C-400D-B1B7-0A10A191054A}" srcOrd="0" destOrd="0" presId="urn:microsoft.com/office/officeart/2005/8/layout/orgChart1"/>
    <dgm:cxn modelId="{F27DE758-C808-40BD-8855-A5DBF606E28A}" type="presOf" srcId="{F9DC2850-A1F8-4A92-AE32-EAC5B9DF17F0}" destId="{37ADFEE9-796F-4466-A81D-829AC3C962AE}" srcOrd="0" destOrd="0" presId="urn:microsoft.com/office/officeart/2005/8/layout/orgChart1"/>
    <dgm:cxn modelId="{2B361B1C-09B3-4ECD-8F0B-26DED0243595}" type="presOf" srcId="{DC95347C-21D5-48B2-AB7A-BA6AE2C18E4B}" destId="{36E9F363-CC10-47C2-8C88-FC6F4F222101}" srcOrd="0" destOrd="0" presId="urn:microsoft.com/office/officeart/2005/8/layout/orgChart1"/>
    <dgm:cxn modelId="{A36F579D-A3B5-413A-AC93-1B51084A8A4F}" type="presOf" srcId="{84BB3171-D547-4EE0-975C-B1EE37E294B3}" destId="{F7EFF19D-C7A1-45EF-A642-85720BC4F226}" srcOrd="1" destOrd="0" presId="urn:microsoft.com/office/officeart/2005/8/layout/orgChart1"/>
    <dgm:cxn modelId="{D86A729E-2A54-4E87-A803-86C852D92EEB}" srcId="{C5E19C11-ACFF-4DED-8B16-257962228B21}" destId="{36E8B09B-910E-477A-B866-0EC87F440C4E}" srcOrd="4" destOrd="0" parTransId="{670CA08F-B204-4EDC-93E5-7B685A174E0F}" sibTransId="{829F64B1-A7FB-4585-B6E5-8A4C71A8625D}"/>
    <dgm:cxn modelId="{CDC71884-BD12-4F80-9D01-DDD73DE14C40}" srcId="{51097EB1-516E-4EC7-BD68-83E33CAF397F}" destId="{0017812B-5907-4432-A506-F7FBB4CAC3A5}" srcOrd="0" destOrd="0" parTransId="{CF26113D-6A0A-4713-86CC-7FD228261CD3}" sibTransId="{66EFC955-7364-4B61-9BAC-70C958FBB4B1}"/>
    <dgm:cxn modelId="{986A6555-01BB-40CB-829E-31D3915278DF}" type="presOf" srcId="{A870CB54-66CF-4399-A649-3A700FB2C0CB}" destId="{3F4ED183-5380-4BD7-9D5B-253B8864D219}" srcOrd="1" destOrd="0" presId="urn:microsoft.com/office/officeart/2005/8/layout/orgChart1"/>
    <dgm:cxn modelId="{32414A1F-C67A-466E-9F15-ABFFBB5DEE83}" srcId="{84BB3171-D547-4EE0-975C-B1EE37E294B3}" destId="{F9DC2850-A1F8-4A92-AE32-EAC5B9DF17F0}" srcOrd="1" destOrd="0" parTransId="{A988EA30-FD68-49C6-9A61-7B07355B1465}" sibTransId="{13A38596-ECDE-4D8A-913E-0DA209FA83A0}"/>
    <dgm:cxn modelId="{8E97F043-9AD1-4BDD-8BDA-95B88631CBE4}" type="presOf" srcId="{94377AA3-0ABD-482E-92F4-86100B6ED92C}" destId="{BDC727C8-5AE5-46E1-886E-EB5B840CEA3F}" srcOrd="1" destOrd="0" presId="urn:microsoft.com/office/officeart/2005/8/layout/orgChart1"/>
    <dgm:cxn modelId="{62A09FED-E873-4F8B-ACAE-17CD79D9BFA2}" type="presOf" srcId="{DC4DAD45-22B6-4D06-BCD6-EF02EE4380D7}" destId="{5D8C4E91-5005-4622-9478-9EAA5A9691D3}" srcOrd="0" destOrd="0" presId="urn:microsoft.com/office/officeart/2005/8/layout/orgChart1"/>
    <dgm:cxn modelId="{9A21E638-25BA-4CFC-BD67-EE941A093DA1}" type="presOf" srcId="{CDE3A239-263E-4227-BCE8-DA3CC5F88DA3}" destId="{901F5E4F-6DF3-4905-BBFC-15637AC6905C}" srcOrd="1" destOrd="0" presId="urn:microsoft.com/office/officeart/2005/8/layout/orgChart1"/>
    <dgm:cxn modelId="{A49040AB-29BE-4700-B2A1-7FEB6CC17E9A}" type="presOf" srcId="{2302C6E0-0C32-4C89-A394-19B1D56B221E}" destId="{9920C4A8-C0FB-4496-BAD8-55A329AD7E11}" srcOrd="0" destOrd="0" presId="urn:microsoft.com/office/officeart/2005/8/layout/orgChart1"/>
    <dgm:cxn modelId="{6D09A60A-F23D-416C-AAFE-6991BB55CC00}" type="presOf" srcId="{93E7714B-F5E9-4579-A31A-89C0A8E12679}" destId="{B052FA0D-3AA0-42ED-9C1B-D9F949A39102}" srcOrd="1" destOrd="0" presId="urn:microsoft.com/office/officeart/2005/8/layout/orgChart1"/>
    <dgm:cxn modelId="{E32600E8-685F-49D9-AF23-138153526F43}" srcId="{C26077D0-345A-4154-9B23-36A525B3CC88}" destId="{05FB7147-2A80-42CA-8B92-BD6CC14B73EC}" srcOrd="7" destOrd="0" parTransId="{4966B134-898E-4EC2-BD78-56505FDC3457}" sibTransId="{774D3C25-46A0-4E1A-93D6-67954C1D5D1D}"/>
    <dgm:cxn modelId="{3A6F7ECA-02A0-47F5-81C9-3FB0EA49F22B}" type="presOf" srcId="{1BE76B9C-8D3E-4890-BBCB-6B52CA30DD37}" destId="{C78F5147-677D-4F04-BC24-0443C98C0548}" srcOrd="0" destOrd="0" presId="urn:microsoft.com/office/officeart/2005/8/layout/orgChart1"/>
    <dgm:cxn modelId="{F1140D81-F837-40FE-89B1-041DFA76A18E}" type="presOf" srcId="{61A7CB50-AA88-479D-81F5-B1A69C2AC6C6}" destId="{069A7A71-6483-4B2B-8E02-2E16742E8C02}" srcOrd="0" destOrd="0" presId="urn:microsoft.com/office/officeart/2005/8/layout/orgChart1"/>
    <dgm:cxn modelId="{419ACA6F-415A-4C14-849D-2F88FE5BB050}" type="presOf" srcId="{C2CA2249-397C-4B83-AB8F-7CE00EF00B3D}" destId="{33B67603-3632-4B53-9319-28447BD17A30}" srcOrd="0" destOrd="0" presId="urn:microsoft.com/office/officeart/2005/8/layout/orgChart1"/>
    <dgm:cxn modelId="{DED0B1CB-012E-45B8-B39F-5F13DFBEA76B}" srcId="{C5E19C11-ACFF-4DED-8B16-257962228B21}" destId="{E8522E41-2622-466D-BB85-3BC5076B5234}" srcOrd="1" destOrd="0" parTransId="{3E0CD59D-671F-4579-811D-D631D52E6DD5}" sibTransId="{B88C2182-641A-490D-B4AF-8BFF80237101}"/>
    <dgm:cxn modelId="{E2E68D69-44A9-4B32-9CD7-CB4B1DF4F90D}" srcId="{F02933EB-A2D8-4220-8CE2-379E6B6EE292}" destId="{BF3BA967-0466-40A8-B6F1-1ADA8122850E}" srcOrd="3" destOrd="0" parTransId="{18F75B92-1BFB-424C-ABFE-F3CACD420658}" sibTransId="{55B5F082-5AA0-4450-84D9-E1DA818653C1}"/>
    <dgm:cxn modelId="{54BE4DF1-F3D8-4544-BC57-2552EC0F26BD}" type="presOf" srcId="{10CCBB05-BA0A-4029-979E-FF6A981F82B7}" destId="{0D28313C-DB5F-4DCA-89DD-09673A06D3E9}" srcOrd="0" destOrd="0" presId="urn:microsoft.com/office/officeart/2005/8/layout/orgChart1"/>
    <dgm:cxn modelId="{6E948098-D899-46D1-9043-99133D7B1ABD}" type="presOf" srcId="{900BB8BC-B556-4AC7-8681-4BA16505203D}" destId="{19F366A6-F682-4B98-9116-8721AA1BFFBC}" srcOrd="0" destOrd="0" presId="urn:microsoft.com/office/officeart/2005/8/layout/orgChart1"/>
    <dgm:cxn modelId="{198F1CA1-D128-486A-9B07-14D5DAD35B7E}" type="presOf" srcId="{3976CA01-F77C-4BC1-B827-E67462949438}" destId="{F73DCD97-4642-40C3-BE5B-6776E8E8B6DA}" srcOrd="0" destOrd="0" presId="urn:microsoft.com/office/officeart/2005/8/layout/orgChart1"/>
    <dgm:cxn modelId="{B5BBE2F5-E7F4-4205-BF47-7E772D2A7BB6}" srcId="{C5E19C11-ACFF-4DED-8B16-257962228B21}" destId="{771FD12D-8C68-4B86-AFBD-08B0FE96DAAF}" srcOrd="2" destOrd="0" parTransId="{02A6834E-5065-45B8-B5CE-BB321A3F9899}" sibTransId="{8343254F-ACAE-4F38-9755-5E7989BF91FE}"/>
    <dgm:cxn modelId="{875EA68C-05DB-4A10-B785-328529B30CB2}" type="presOf" srcId="{C5E19C11-ACFF-4DED-8B16-257962228B21}" destId="{0389DBFE-4107-421E-80CF-DC775E274D3F}" srcOrd="1" destOrd="0" presId="urn:microsoft.com/office/officeart/2005/8/layout/orgChart1"/>
    <dgm:cxn modelId="{9552D1F9-BF83-4549-8AE6-28CA0D0AA8F9}" type="presOf" srcId="{46979CAB-5B52-4A3E-A032-BBA8E7B44952}" destId="{7B51A8B4-B031-4153-9ECC-5DD3DCC899A6}" srcOrd="0" destOrd="0" presId="urn:microsoft.com/office/officeart/2005/8/layout/orgChart1"/>
    <dgm:cxn modelId="{FD9600FC-9809-4E22-AA7A-A9D053D242F6}" srcId="{51097EB1-516E-4EC7-BD68-83E33CAF397F}" destId="{B587D8A3-6776-4852-8225-AA7C13B9DC0C}" srcOrd="2" destOrd="0" parTransId="{881E1EED-3ABE-4B57-A992-77DB54D31452}" sibTransId="{3BFEDC02-F77F-43F2-A5FF-5DF3929D4B1F}"/>
    <dgm:cxn modelId="{653F5DC6-8D7B-47C1-B631-4E28AD0C8AAD}" type="presOf" srcId="{3077F2F1-D9E5-4772-9FCC-344DB419A515}" destId="{EF385328-0E9A-4D32-916E-87A138321E68}" srcOrd="0" destOrd="0" presId="urn:microsoft.com/office/officeart/2005/8/layout/orgChart1"/>
    <dgm:cxn modelId="{62297D08-C2EA-49FA-9B0A-B211B6297DF4}" type="presOf" srcId="{BC78CDD9-6EF5-48EB-AF6F-BD08381F003E}" destId="{B38781B2-A172-4B08-B684-907BF5ABE7D2}" srcOrd="0" destOrd="0" presId="urn:microsoft.com/office/officeart/2005/8/layout/orgChart1"/>
    <dgm:cxn modelId="{6888E526-576A-4D00-9212-24714F2F2101}" type="presOf" srcId="{DC95347C-21D5-48B2-AB7A-BA6AE2C18E4B}" destId="{F01E3CF6-4209-4F31-AF32-E7C57D4B5885}" srcOrd="1" destOrd="0" presId="urn:microsoft.com/office/officeart/2005/8/layout/orgChart1"/>
    <dgm:cxn modelId="{AB89AFCA-CFA2-4B2C-817B-7AEF36E1954E}" srcId="{F02933EB-A2D8-4220-8CE2-379E6B6EE292}" destId="{3077F2F1-D9E5-4772-9FCC-344DB419A515}" srcOrd="7" destOrd="0" parTransId="{900BB8BC-B556-4AC7-8681-4BA16505203D}" sibTransId="{5A13E5C5-73C8-43F8-A07E-6FF3368495D3}"/>
    <dgm:cxn modelId="{B16EDF97-AC4D-49F9-92AE-BF7FF5E387B3}" type="presOf" srcId="{D764BF6B-0080-450A-A69B-164293DE4725}" destId="{7D188BB5-D651-4189-AB41-F89048ECD3B6}" srcOrd="1" destOrd="0" presId="urn:microsoft.com/office/officeart/2005/8/layout/orgChart1"/>
    <dgm:cxn modelId="{9711C3EA-4A92-4762-B8BE-D0E3B6FB30E1}" srcId="{7A02260D-2D79-48F4-BBE6-5BA4879B0CE3}" destId="{51097EB1-516E-4EC7-BD68-83E33CAF397F}" srcOrd="0" destOrd="0" parTransId="{7A2E801E-9373-4173-B020-8195E09C8BB8}" sibTransId="{469E5092-8C79-4049-9B8F-29CF9F271070}"/>
    <dgm:cxn modelId="{C933A622-CB3A-4B13-BB02-4B6136E85BC2}" type="presOf" srcId="{C6F0505A-504A-4A15-A7ED-93FE37A77A2E}" destId="{989DE927-6B78-49F2-8948-AC81273DC29F}" srcOrd="0" destOrd="0" presId="urn:microsoft.com/office/officeart/2005/8/layout/orgChart1"/>
    <dgm:cxn modelId="{75DEB720-2D2B-4C92-8215-BACB245664A5}" type="presOf" srcId="{51097EB1-516E-4EC7-BD68-83E33CAF397F}" destId="{44573FFB-DAE9-462A-BBAB-A7460594A8F6}" srcOrd="0" destOrd="0" presId="urn:microsoft.com/office/officeart/2005/8/layout/orgChart1"/>
    <dgm:cxn modelId="{2793836F-BA02-47A4-A3BB-D9D6006529AA}" srcId="{B587D8A3-6776-4852-8225-AA7C13B9DC0C}" destId="{A870CB54-66CF-4399-A649-3A700FB2C0CB}" srcOrd="4" destOrd="0" parTransId="{CABFABBF-F837-4324-AC3E-3705F04ACB41}" sibTransId="{AB5EECCA-A2B2-49AE-BF9C-2D6E4CC61C64}"/>
    <dgm:cxn modelId="{6A9CA099-67DE-44BB-85FC-068CB8AF52A7}" type="presOf" srcId="{E8522E41-2622-466D-BB85-3BC5076B5234}" destId="{C1B0570F-4AB6-4415-8AA4-137B9C9328E3}" srcOrd="0" destOrd="0" presId="urn:microsoft.com/office/officeart/2005/8/layout/orgChart1"/>
    <dgm:cxn modelId="{9EAB0A3C-4823-449C-B0E1-CEE8FDD09C48}" type="presOf" srcId="{F02933EB-A2D8-4220-8CE2-379E6B6EE292}" destId="{AE732D64-959C-4BCC-AE03-FCCD15CA6094}" srcOrd="1" destOrd="0" presId="urn:microsoft.com/office/officeart/2005/8/layout/orgChart1"/>
    <dgm:cxn modelId="{31D2EA98-EA60-4B5E-9513-4A05EA912EC6}" type="presOf" srcId="{0DB4BCC0-F548-469E-A6D1-CEFDA9B5E059}" destId="{B38E627C-9A93-467F-8ED0-9BBB28FA764A}" srcOrd="0" destOrd="0" presId="urn:microsoft.com/office/officeart/2005/8/layout/orgChart1"/>
    <dgm:cxn modelId="{AB58F507-0E9B-4671-B5C7-69E934CF2103}" type="presOf" srcId="{8D14DAFC-EB6A-4C0D-A310-10AF738610EA}" destId="{49457098-23D1-4D0A-BDC2-84ADEEF70F08}" srcOrd="1" destOrd="0" presId="urn:microsoft.com/office/officeart/2005/8/layout/orgChart1"/>
    <dgm:cxn modelId="{731F77B1-8F74-43EF-8350-2E6CD389F389}" type="presOf" srcId="{B38A71AD-FC2F-4E15-B0C8-21C3484BF01C}" destId="{5E7CB9C9-C1CC-4A8C-A891-E346DD7613A9}" srcOrd="1" destOrd="0" presId="urn:microsoft.com/office/officeart/2005/8/layout/orgChart1"/>
    <dgm:cxn modelId="{08A241AC-7685-49B0-940E-86A3DA2D3B81}" type="presOf" srcId="{868D4C6B-0932-4B32-B918-1C6508D4F862}" destId="{0F3D3822-FF73-466A-8981-638A03B1BC42}" srcOrd="0" destOrd="0" presId="urn:microsoft.com/office/officeart/2005/8/layout/orgChart1"/>
    <dgm:cxn modelId="{1D5DB108-42C2-4761-A58F-7165403031A3}" srcId="{C26077D0-345A-4154-9B23-36A525B3CC88}" destId="{8D14DAFC-EB6A-4C0D-A310-10AF738610EA}" srcOrd="2" destOrd="0" parTransId="{DD24489A-FC0F-4BF8-8E76-427277E719D2}" sibTransId="{CCD76C7C-A28C-4F72-91BE-9EF422041EAD}"/>
    <dgm:cxn modelId="{13A7E780-FF37-4F3C-9903-F14D0A16307E}" type="presOf" srcId="{CB7A176E-FB65-44BD-9158-13C6F5B6FDE5}" destId="{8428BB2E-E572-4FAB-9F53-DDA6625693D2}" srcOrd="0" destOrd="0" presId="urn:microsoft.com/office/officeart/2005/8/layout/orgChart1"/>
    <dgm:cxn modelId="{3DFB83B6-3674-4CAF-A25E-0264CE867526}" srcId="{51097EB1-516E-4EC7-BD68-83E33CAF397F}" destId="{C26077D0-345A-4154-9B23-36A525B3CC88}" srcOrd="5" destOrd="0" parTransId="{DC4DAD45-22B6-4D06-BCD6-EF02EE4380D7}" sibTransId="{58B01126-0C3D-4DE6-AA1C-457A61BE40CE}"/>
    <dgm:cxn modelId="{393E2D14-369B-4745-9D73-56C9F291866F}" type="presOf" srcId="{7A02260D-2D79-48F4-BBE6-5BA4879B0CE3}" destId="{1E270467-069D-4549-B306-AD002CDD1837}" srcOrd="0" destOrd="0" presId="urn:microsoft.com/office/officeart/2005/8/layout/orgChart1"/>
    <dgm:cxn modelId="{9620011E-0EB3-43F2-AB38-2E16C6BC672A}" type="presOf" srcId="{D764BF6B-0080-450A-A69B-164293DE4725}" destId="{E51615D7-8CB0-483C-905C-CA74EB16FFA6}" srcOrd="0" destOrd="0" presId="urn:microsoft.com/office/officeart/2005/8/layout/orgChart1"/>
    <dgm:cxn modelId="{77F4E247-1751-4359-A0A3-4FF508AB6107}" type="presOf" srcId="{670CA08F-B204-4EDC-93E5-7B685A174E0F}" destId="{70975A12-A3ED-4359-9357-C415A287EC5F}" srcOrd="0" destOrd="0" presId="urn:microsoft.com/office/officeart/2005/8/layout/orgChart1"/>
    <dgm:cxn modelId="{E62D24D7-D599-402E-A569-8CFC1A72BC11}" type="presOf" srcId="{84BB3171-D547-4EE0-975C-B1EE37E294B3}" destId="{8F3A91CF-B24C-4BE9-ADFD-AD19EC7C71CC}" srcOrd="0" destOrd="0" presId="urn:microsoft.com/office/officeart/2005/8/layout/orgChart1"/>
    <dgm:cxn modelId="{F82E5635-99A4-4C30-811F-F7EBEF0F3FC7}" srcId="{F02933EB-A2D8-4220-8CE2-379E6B6EE292}" destId="{F1D538F9-09BB-4F30-B51E-C832204CE57B}" srcOrd="5" destOrd="0" parTransId="{C6F0505A-504A-4A15-A7ED-93FE37A77A2E}" sibTransId="{EBE0F8D9-D282-474B-BABD-B016069BE05B}"/>
    <dgm:cxn modelId="{4DF112BA-B98F-4E39-9501-56F1F8B2C36B}" type="presOf" srcId="{8D1BCD80-A289-4753-89A9-08E3EDA9B073}" destId="{7DDB042D-1936-4908-A4B3-602ACD964BFD}" srcOrd="0" destOrd="0" presId="urn:microsoft.com/office/officeart/2005/8/layout/orgChart1"/>
    <dgm:cxn modelId="{0B3819A2-3200-453A-8182-C04886EB26C7}" type="presOf" srcId="{5383E894-19FF-42B0-A84B-77E27721D886}" destId="{CD6004DB-9040-4105-8388-209123E4AC6E}" srcOrd="1" destOrd="0" presId="urn:microsoft.com/office/officeart/2005/8/layout/orgChart1"/>
    <dgm:cxn modelId="{C0FAD250-B2C2-45F1-AF7C-7872E2D99E02}" type="presOf" srcId="{DEA6228E-F5D8-4C42-8342-6A264EB82C6E}" destId="{3C49ADA5-98A1-4347-AAD2-4E29F49A2448}" srcOrd="0" destOrd="0" presId="urn:microsoft.com/office/officeart/2005/8/layout/orgChart1"/>
    <dgm:cxn modelId="{E25468E4-B7A7-46BB-BE28-B5F2AFA841C4}" srcId="{C5E19C11-ACFF-4DED-8B16-257962228B21}" destId="{DC5DC901-9234-4558-A0AA-20EF409CE706}" srcOrd="6" destOrd="0" parTransId="{DEA6228E-F5D8-4C42-8342-6A264EB82C6E}" sibTransId="{2E76E212-F107-49C4-B17F-B547FB58A346}"/>
    <dgm:cxn modelId="{719C2E9D-F066-4679-8EA1-E795E0642427}" type="presOf" srcId="{3E137987-6348-4283-9151-C924A7EDE9BD}" destId="{CEFCAC8D-EA7C-45FB-8248-94CFD673E0C7}" srcOrd="0" destOrd="0" presId="urn:microsoft.com/office/officeart/2005/8/layout/orgChart1"/>
    <dgm:cxn modelId="{668D9542-AA7A-4FD6-B25B-C1604E5319D5}" type="presOf" srcId="{C26077D0-345A-4154-9B23-36A525B3CC88}" destId="{69F199F1-8347-4CF4-8434-1C0CF7B0860B}" srcOrd="0" destOrd="0" presId="urn:microsoft.com/office/officeart/2005/8/layout/orgChart1"/>
    <dgm:cxn modelId="{EEAD9ECE-11EA-482F-9894-CD7DB353FE5C}" srcId="{F02933EB-A2D8-4220-8CE2-379E6B6EE292}" destId="{93E7714B-F5E9-4579-A31A-89C0A8E12679}" srcOrd="1" destOrd="0" parTransId="{2302C6E0-0C32-4C89-A394-19B1D56B221E}" sibTransId="{8B8D129C-4E89-47C8-8025-D888565CAACE}"/>
    <dgm:cxn modelId="{A9C2FA67-3F63-4B5D-B1AD-9F2C69F5C801}" type="presOf" srcId="{93E7714B-F5E9-4579-A31A-89C0A8E12679}" destId="{ED5D1DF0-0883-4F97-AEB2-0B6818BB53F5}" srcOrd="0" destOrd="0" presId="urn:microsoft.com/office/officeart/2005/8/layout/orgChart1"/>
    <dgm:cxn modelId="{4E9E5792-5E76-4F77-AAD9-6A6FEFD44376}" type="presOf" srcId="{05FB7147-2A80-42CA-8B92-BD6CC14B73EC}" destId="{CDB11235-B646-44D0-BD4B-7FCDD9F35681}" srcOrd="0" destOrd="0" presId="urn:microsoft.com/office/officeart/2005/8/layout/orgChart1"/>
    <dgm:cxn modelId="{2B1353D2-A1CA-40D1-9396-4A873FF55D24}" type="presOf" srcId="{BA463E10-8A13-4924-A379-B7E36C475031}" destId="{1530D74E-7E3B-4088-A1A0-77A97BCD7BB1}" srcOrd="0" destOrd="0" presId="urn:microsoft.com/office/officeart/2005/8/layout/orgChart1"/>
    <dgm:cxn modelId="{79E1E859-D9FF-4285-AC61-8E1F14A21EE0}" type="presOf" srcId="{B54F9124-5DC9-43CE-B059-0DAB7ADCE4C9}" destId="{674BE1AD-8A2C-4E3C-AEE7-0C010CA5FBE9}" srcOrd="0" destOrd="0" presId="urn:microsoft.com/office/officeart/2005/8/layout/orgChart1"/>
    <dgm:cxn modelId="{C1DC3A02-8590-45E4-A932-95509318BF67}" type="presOf" srcId="{B38A71AD-FC2F-4E15-B0C8-21C3484BF01C}" destId="{8CD30566-A274-443E-9D56-06A508F034B0}" srcOrd="0" destOrd="0" presId="urn:microsoft.com/office/officeart/2005/8/layout/orgChart1"/>
    <dgm:cxn modelId="{D9F440AF-9D3C-41C8-8C1F-17EC62F0236C}" type="presOf" srcId="{40304D92-845E-4959-9D9D-38DEB2DD43BB}" destId="{3251666E-BD92-4284-82F8-25ACE8838765}" srcOrd="0" destOrd="0" presId="urn:microsoft.com/office/officeart/2005/8/layout/orgChart1"/>
    <dgm:cxn modelId="{866F0E7D-92F6-464F-8515-A375B49BD099}" type="presOf" srcId="{3D50DADE-1EE8-4D03-A8D4-A5F8EEC16938}" destId="{BBFB7CE7-44F1-4275-A538-80D01170E65F}" srcOrd="0" destOrd="0" presId="urn:microsoft.com/office/officeart/2005/8/layout/orgChart1"/>
    <dgm:cxn modelId="{409D9969-6775-4347-9802-0D1292AF16F6}" srcId="{C26077D0-345A-4154-9B23-36A525B3CC88}" destId="{CDE3A239-263E-4227-BCE8-DA3CC5F88DA3}" srcOrd="5" destOrd="0" parTransId="{7B9726EA-268B-4F47-B7B3-313D445E48B3}" sibTransId="{BC475FA5-A94E-476F-BBBB-B0ECCF5F0AA5}"/>
    <dgm:cxn modelId="{245D73F3-104B-4D9F-B1F3-E6E503AFB15E}" type="presOf" srcId="{DBDED4DF-45F8-48D2-9CA2-9371709F542A}" destId="{7E0E4A44-DBF1-4DF8-8123-EDA734996C52}" srcOrd="1" destOrd="0" presId="urn:microsoft.com/office/officeart/2005/8/layout/orgChart1"/>
    <dgm:cxn modelId="{FFAC5A62-D871-47DC-889F-6B3817A284CF}" type="presOf" srcId="{681EB764-2DC0-4CD8-8874-550C49316057}" destId="{83B03583-11D8-4A2D-B8C2-814282020986}" srcOrd="0" destOrd="0" presId="urn:microsoft.com/office/officeart/2005/8/layout/orgChart1"/>
    <dgm:cxn modelId="{C3F9F88B-B1C2-4DB8-9751-A463E5CAE161}" srcId="{51097EB1-516E-4EC7-BD68-83E33CAF397F}" destId="{C5E19C11-ACFF-4DED-8B16-257962228B21}" srcOrd="3" destOrd="0" parTransId="{3D50DADE-1EE8-4D03-A8D4-A5F8EEC16938}" sibTransId="{1787B52D-1CD3-4C1E-8D50-D70123982181}"/>
    <dgm:cxn modelId="{708BD3D9-4FF9-4A74-91DC-5832D9E58C3F}" type="presOf" srcId="{973BA719-0301-4769-A4ED-0F3D9B197965}" destId="{64BF6176-C48D-4B26-96BA-87C6D7EB51C7}" srcOrd="0" destOrd="0" presId="urn:microsoft.com/office/officeart/2005/8/layout/orgChart1"/>
    <dgm:cxn modelId="{DED6FF43-7B67-4BEF-8BF3-5EB84FC68EA0}" type="presOf" srcId="{F9DC2850-A1F8-4A92-AE32-EAC5B9DF17F0}" destId="{AAE3E057-C405-4F76-826F-BD4703BD011E}" srcOrd="1" destOrd="0" presId="urn:microsoft.com/office/officeart/2005/8/layout/orgChart1"/>
    <dgm:cxn modelId="{A567A13F-7649-4CCA-8EEC-E7836F0D84B5}" type="presOf" srcId="{C26077D0-345A-4154-9B23-36A525B3CC88}" destId="{689863A4-D9E0-4B7F-B793-08992EA6DEC9}" srcOrd="1" destOrd="0" presId="urn:microsoft.com/office/officeart/2005/8/layout/orgChart1"/>
    <dgm:cxn modelId="{CB76298E-E867-43AE-BD9A-6B3A6C0D49FB}" type="presOf" srcId="{61A7CB50-AA88-479D-81F5-B1A69C2AC6C6}" destId="{8AD91ECC-ED29-40FF-BFC1-8E4ABE77A6FB}" srcOrd="1" destOrd="0" presId="urn:microsoft.com/office/officeart/2005/8/layout/orgChart1"/>
    <dgm:cxn modelId="{BC63164D-35F8-4DEB-B8CE-F24E6A910B43}" srcId="{F02933EB-A2D8-4220-8CE2-379E6B6EE292}" destId="{8796CD06-97C7-4C59-832C-4BCA758F19A1}" srcOrd="4" destOrd="0" parTransId="{BA463E10-8A13-4924-A379-B7E36C475031}" sibTransId="{4DFFBE32-E72B-4B2F-A148-82049D205BE3}"/>
    <dgm:cxn modelId="{23448ACB-6E0B-4EC4-9CD6-E4E65023156B}" type="presOf" srcId="{79600FB4-BC0B-49A4-8C2A-4934DDC2FFC1}" destId="{E7977A9F-A42B-4928-AD57-673DF512C3C6}" srcOrd="0" destOrd="0" presId="urn:microsoft.com/office/officeart/2005/8/layout/orgChart1"/>
    <dgm:cxn modelId="{EC5CACE9-ADE1-48A9-9B0E-4297AB82D1A9}" srcId="{B587D8A3-6776-4852-8225-AA7C13B9DC0C}" destId="{DC95347C-21D5-48B2-AB7A-BA6AE2C18E4B}" srcOrd="2" destOrd="0" parTransId="{B817D7FB-82A5-4EA0-8BC8-00E7D9F8AB9A}" sibTransId="{69ABE74C-66AA-485A-BC69-D5654ADCA29B}"/>
    <dgm:cxn modelId="{6C5A275F-0405-402B-898B-1669712497E6}" type="presOf" srcId="{BF269C60-FFC7-480A-B1D4-62C60ABA2C01}" destId="{ACDBCD4F-7FFF-482F-9733-468F11F36D97}" srcOrd="1" destOrd="0" presId="urn:microsoft.com/office/officeart/2005/8/layout/orgChart1"/>
    <dgm:cxn modelId="{568D6B8F-7985-441D-95E0-8F223243E9E3}" srcId="{84BB3171-D547-4EE0-975C-B1EE37E294B3}" destId="{7ECD52A0-25E9-4715-9A65-1E33A86B6BBB}" srcOrd="2" destOrd="0" parTransId="{1BE76B9C-8D3E-4890-BBCB-6B52CA30DD37}" sibTransId="{4B8E1CEC-7CC1-490A-8DE5-F3E8CD461EFB}"/>
    <dgm:cxn modelId="{15EA6D1A-666C-4EE0-828B-CF75F32A3A7B}" srcId="{B587D8A3-6776-4852-8225-AA7C13B9DC0C}" destId="{681EB764-2DC0-4CD8-8874-550C49316057}" srcOrd="5" destOrd="0" parTransId="{868D4C6B-0932-4B32-B918-1C6508D4F862}" sibTransId="{714327AF-3F47-411F-ABE4-F2288FA400B7}"/>
    <dgm:cxn modelId="{31A119DA-FECD-4C27-8C71-D6C586AF9DD7}" srcId="{51097EB1-516E-4EC7-BD68-83E33CAF397F}" destId="{F02933EB-A2D8-4220-8CE2-379E6B6EE292}" srcOrd="4" destOrd="0" parTransId="{74785A27-2AE6-4F2D-8BF4-F0998E5B43E2}" sibTransId="{F0B61C76-F029-4538-AB2C-2EE562834B17}"/>
    <dgm:cxn modelId="{3CED3CA9-10B3-4BE0-A82A-AA70FBA74118}" type="presOf" srcId="{CDE3A239-263E-4227-BCE8-DA3CC5F88DA3}" destId="{945542AF-364A-4C1C-896D-9C08520F01EC}" srcOrd="0" destOrd="0" presId="urn:microsoft.com/office/officeart/2005/8/layout/orgChart1"/>
    <dgm:cxn modelId="{F2DF4941-4A1F-4A98-A437-1553386B145D}" srcId="{C26077D0-345A-4154-9B23-36A525B3CC88}" destId="{B38A71AD-FC2F-4E15-B0C8-21C3484BF01C}" srcOrd="1" destOrd="0" parTransId="{3976CA01-F77C-4BC1-B827-E67462949438}" sibTransId="{08EE9F5D-2F7F-4D18-B852-A4884E6ED4C2}"/>
    <dgm:cxn modelId="{134964D8-0A1E-424C-9012-2B1636771111}" srcId="{F02933EB-A2D8-4220-8CE2-379E6B6EE292}" destId="{4949E876-4D8D-4518-9706-80BD935BD9FA}" srcOrd="6" destOrd="0" parTransId="{10CCBB05-BA0A-4029-979E-FF6A981F82B7}" sibTransId="{D8EAD274-AA77-49DE-B0DC-7A7AC9F7352E}"/>
    <dgm:cxn modelId="{DDA7829A-5185-44C0-A2BE-8D07B03F292F}" srcId="{F02933EB-A2D8-4220-8CE2-379E6B6EE292}" destId="{7956E139-486C-4C54-9B1D-A6EDA4C9F310}" srcOrd="0" destOrd="0" parTransId="{240F6E0C-E67B-42B0-A75D-E71D89E87D2F}" sibTransId="{659CB62A-9D89-4342-8D19-FF04BD144861}"/>
    <dgm:cxn modelId="{63D24808-F884-4B83-AB7C-BB648116EFDD}" srcId="{C5E19C11-ACFF-4DED-8B16-257962228B21}" destId="{BF269C60-FFC7-480A-B1D4-62C60ABA2C01}" srcOrd="3" destOrd="0" parTransId="{C28B133E-57FD-4B0A-8C2B-CDBEBC53A217}" sibTransId="{E1788743-DDF9-4C8F-87EB-E8DD6A258BDF}"/>
    <dgm:cxn modelId="{359DB69E-7E07-478E-918F-C9B0FA815B1C}" type="presOf" srcId="{BF3BA967-0466-40A8-B6F1-1ADA8122850E}" destId="{66703674-C4EF-4A0B-9372-D997BEAA2D7F}" srcOrd="1" destOrd="0" presId="urn:microsoft.com/office/officeart/2005/8/layout/orgChart1"/>
    <dgm:cxn modelId="{5A6E3779-7E4F-4C2E-8FBC-B5460A6C97F2}" type="presOf" srcId="{02A6834E-5065-45B8-B5CE-BB321A3F9899}" destId="{EC6D139F-C4DC-48C8-AEEA-B9F4C6AE7EAC}" srcOrd="0" destOrd="0" presId="urn:microsoft.com/office/officeart/2005/8/layout/orgChart1"/>
    <dgm:cxn modelId="{2F2A664A-DD38-4E4B-874D-B14813BB823B}" type="presOf" srcId="{3E0CD59D-671F-4579-811D-D631D52E6DD5}" destId="{E194AB88-AD5F-46BD-9ED9-92DE93638347}" srcOrd="0" destOrd="0" presId="urn:microsoft.com/office/officeart/2005/8/layout/orgChart1"/>
    <dgm:cxn modelId="{DE9D12EA-208B-4AD4-B702-780EFC21ECEF}" type="presOf" srcId="{DBDED4DF-45F8-48D2-9CA2-9371709F542A}" destId="{D04EA325-E0CF-455D-8E55-419340638353}" srcOrd="0" destOrd="0" presId="urn:microsoft.com/office/officeart/2005/8/layout/orgChart1"/>
    <dgm:cxn modelId="{2CE6DF5E-DE38-4C0F-A5DD-34E39630575F}" type="presOf" srcId="{973BA719-0301-4769-A4ED-0F3D9B197965}" destId="{1EEE9E6F-5A4E-4ECC-ABC2-AAD60EF43BAC}" srcOrd="1" destOrd="0" presId="urn:microsoft.com/office/officeart/2005/8/layout/orgChart1"/>
    <dgm:cxn modelId="{301C14AD-5A51-47E7-AAFC-6457B487EC33}" type="presOf" srcId="{F02933EB-A2D8-4220-8CE2-379E6B6EE292}" destId="{E78E8744-1389-40B5-81A8-88710E6788D4}" srcOrd="0" destOrd="0" presId="urn:microsoft.com/office/officeart/2005/8/layout/orgChart1"/>
    <dgm:cxn modelId="{984667B4-3684-41E8-8EE7-BF8DDB5A0FE8}" srcId="{84BB3171-D547-4EE0-975C-B1EE37E294B3}" destId="{953395BB-66BB-49BE-9A81-6A8C0AA4CBB3}" srcOrd="3" destOrd="0" parTransId="{79600FB4-BC0B-49A4-8C2A-4934DDC2FFC1}" sibTransId="{4856CF88-A16E-44A7-B62E-9CFD34BBC593}"/>
    <dgm:cxn modelId="{F796074B-003D-4749-B67F-BC6FF80A4CC6}" type="presOf" srcId="{240F6E0C-E67B-42B0-A75D-E71D89E87D2F}" destId="{368D5737-F7B5-4C2A-B129-6547AEFC904B}" srcOrd="0" destOrd="0" presId="urn:microsoft.com/office/officeart/2005/8/layout/orgChart1"/>
    <dgm:cxn modelId="{1ECC2A3F-9427-47BE-973F-4DCFD4462726}" srcId="{84BB3171-D547-4EE0-975C-B1EE37E294B3}" destId="{8D1BCD80-A289-4753-89A9-08E3EDA9B073}" srcOrd="0" destOrd="0" parTransId="{40304D92-845E-4959-9D9D-38DEB2DD43BB}" sibTransId="{A053173E-12A6-463F-95A3-93FDEB2B57AA}"/>
    <dgm:cxn modelId="{C8D98447-7785-4500-A3FA-3A663D0FD820}" type="presOf" srcId="{B587D8A3-6776-4852-8225-AA7C13B9DC0C}" destId="{F5D57871-8BD2-4D87-A9C1-CD2E85AB2063}" srcOrd="0" destOrd="0" presId="urn:microsoft.com/office/officeart/2005/8/layout/orgChart1"/>
    <dgm:cxn modelId="{E7F5A730-40FA-4727-951E-3496A993C6C6}" srcId="{B587D8A3-6776-4852-8225-AA7C13B9DC0C}" destId="{94377AA3-0ABD-482E-92F4-86100B6ED92C}" srcOrd="7" destOrd="0" parTransId="{DAF22CDF-6C1F-4070-8417-BAC3A08F5AB6}" sibTransId="{6C896990-ABAA-44E3-A68C-03C13092D6B3}"/>
    <dgm:cxn modelId="{59DBF01A-1F9B-4F52-B796-48D009E64278}" type="presOf" srcId="{CABFABBF-F837-4324-AC3E-3705F04ACB41}" destId="{3FDE7297-FDCB-4F50-B6B8-E5CCE9D49576}" srcOrd="0" destOrd="0" presId="urn:microsoft.com/office/officeart/2005/8/layout/orgChart1"/>
    <dgm:cxn modelId="{3A219F7B-5035-4508-8704-A74176BC26FF}" type="presOf" srcId="{32311DAE-60AB-4328-B6C4-AB469884960A}" destId="{656302AA-031A-47B9-B232-3F6F0DA30E04}" srcOrd="0" destOrd="0" presId="urn:microsoft.com/office/officeart/2005/8/layout/orgChart1"/>
    <dgm:cxn modelId="{AA04789F-2833-45BC-92CC-BA9893C4D515}" type="presOf" srcId="{F1D538F9-09BB-4F30-B51E-C832204CE57B}" destId="{0A9F4464-E00D-4558-8275-5E8164A2081F}" srcOrd="0" destOrd="0" presId="urn:microsoft.com/office/officeart/2005/8/layout/orgChart1"/>
    <dgm:cxn modelId="{4C1D6C66-B18D-41E3-BD14-A0EA650F8EB6}" type="presOf" srcId="{4A792EA2-6831-44D1-99A9-E5B7069C2B29}" destId="{2943A6D6-5E25-4EAC-8524-527B676D253E}" srcOrd="0" destOrd="0" presId="urn:microsoft.com/office/officeart/2005/8/layout/orgChart1"/>
    <dgm:cxn modelId="{459FFD64-99B4-4FB2-9A16-1CBFD0D25AFC}" type="presOf" srcId="{771FD12D-8C68-4B86-AFBD-08B0FE96DAAF}" destId="{09EA11F1-C1B8-4C33-8058-DAAB1A47239F}" srcOrd="1" destOrd="0" presId="urn:microsoft.com/office/officeart/2005/8/layout/orgChart1"/>
    <dgm:cxn modelId="{D5213616-8549-47AB-B799-59D9913A2D12}" srcId="{C26077D0-345A-4154-9B23-36A525B3CC88}" destId="{B54F9124-5DC9-43CE-B059-0DAB7ADCE4C9}" srcOrd="0" destOrd="0" parTransId="{30E03EAD-BF98-4D69-BDA2-0BBAFE25382F}" sibTransId="{5C23F9C7-3ADA-49AB-B29B-82B66D7F28DD}"/>
    <dgm:cxn modelId="{C145622B-8B6B-4437-A21C-971E6D07DE36}" type="presOf" srcId="{E8522E41-2622-466D-BB85-3BC5076B5234}" destId="{B387D23E-8697-4113-A501-DF3715AD6EE6}" srcOrd="1" destOrd="0" presId="urn:microsoft.com/office/officeart/2005/8/layout/orgChart1"/>
    <dgm:cxn modelId="{5D0227CE-7A6F-4DBE-AE3B-A4150F9959AE}" type="presOf" srcId="{8D1BCD80-A289-4753-89A9-08E3EDA9B073}" destId="{C3290D73-BFD9-4A67-8FCB-3D0DF1313B8A}" srcOrd="1" destOrd="0" presId="urn:microsoft.com/office/officeart/2005/8/layout/orgChart1"/>
    <dgm:cxn modelId="{73415A62-BB0A-4A0C-BACF-B69157B3CF6C}" type="presOf" srcId="{7ECD52A0-25E9-4715-9A65-1E33A86B6BBB}" destId="{3792DF88-6578-437C-A49D-184394DDAB3D}" srcOrd="1" destOrd="0" presId="urn:microsoft.com/office/officeart/2005/8/layout/orgChart1"/>
    <dgm:cxn modelId="{68A23BEF-2918-4478-95DE-83629B981FA8}" srcId="{F02933EB-A2D8-4220-8CE2-379E6B6EE292}" destId="{ABA97161-7D18-4CBF-A818-C5BAAC4332A6}" srcOrd="2" destOrd="0" parTransId="{AD80BD46-A206-472B-8D90-4356FE3669D6}" sibTransId="{4C516094-D178-407A-AB4C-7C12F9A5A725}"/>
    <dgm:cxn modelId="{E546E37B-0566-4EB7-AF8F-74C8019A4B8F}" srcId="{C26077D0-345A-4154-9B23-36A525B3CC88}" destId="{0095D55B-06BF-4B49-9306-474F807EDA03}" srcOrd="8" destOrd="0" parTransId="{4A792EA2-6831-44D1-99A9-E5B7069C2B29}" sibTransId="{1D2570E0-ACCD-42A7-9624-2840D8D6AECF}"/>
    <dgm:cxn modelId="{7350D462-F9FA-490C-AC3F-F5B7978B9E2F}" type="presOf" srcId="{C28B133E-57FD-4B0A-8C2B-CDBEBC53A217}" destId="{FFC95F91-B0B9-4F0F-B4F8-F5003A050ED5}" srcOrd="0" destOrd="0" presId="urn:microsoft.com/office/officeart/2005/8/layout/orgChart1"/>
    <dgm:cxn modelId="{0DC5DDBF-AEB7-4CE5-8E08-D10368B4F903}" type="presOf" srcId="{5383E894-19FF-42B0-A84B-77E27721D886}" destId="{699446BF-5D1C-4ADD-BEA0-2994637D965D}" srcOrd="0" destOrd="0" presId="urn:microsoft.com/office/officeart/2005/8/layout/orgChart1"/>
    <dgm:cxn modelId="{06C7BB8C-6025-433D-B126-533DABFC0DB8}" srcId="{B587D8A3-6776-4852-8225-AA7C13B9DC0C}" destId="{973BA719-0301-4769-A4ED-0F3D9B197965}" srcOrd="6" destOrd="0" parTransId="{D81D6C38-14D2-4224-A109-E4CF4D18CC96}" sibTransId="{E058308F-8AE8-451D-A15B-15717B7FC577}"/>
    <dgm:cxn modelId="{02A4FEEC-E8B1-4C64-B5FE-DB1E1D53691C}" type="presOf" srcId="{E529705E-F339-459D-A6B5-FC01C2D6283E}" destId="{532688AF-C8D8-4A8F-B8B1-010E7D705333}" srcOrd="1" destOrd="0" presId="urn:microsoft.com/office/officeart/2005/8/layout/orgChart1"/>
    <dgm:cxn modelId="{7608E10F-FCD2-43E8-9277-63A11ECD1FE1}" type="presOf" srcId="{36E8B09B-910E-477A-B866-0EC87F440C4E}" destId="{904AF872-C457-4F5E-AED7-70B66C8AAF8C}" srcOrd="0" destOrd="0" presId="urn:microsoft.com/office/officeart/2005/8/layout/orgChart1"/>
    <dgm:cxn modelId="{53673746-66D5-4919-9397-3B9F9B83BBA7}" type="presParOf" srcId="{1E270467-069D-4549-B306-AD002CDD1837}" destId="{1044A5FA-3F18-4CD9-B9A2-F0CD90C76B35}" srcOrd="0" destOrd="0" presId="urn:microsoft.com/office/officeart/2005/8/layout/orgChart1"/>
    <dgm:cxn modelId="{716F6D64-4C45-4FC5-9C81-75EE29358647}" type="presParOf" srcId="{1044A5FA-3F18-4CD9-B9A2-F0CD90C76B35}" destId="{08402BF0-9877-4F1C-8665-555DED361B1F}" srcOrd="0" destOrd="0" presId="urn:microsoft.com/office/officeart/2005/8/layout/orgChart1"/>
    <dgm:cxn modelId="{3EACBD7F-18D1-4EA6-9BBF-4CD5047DF4E7}" type="presParOf" srcId="{08402BF0-9877-4F1C-8665-555DED361B1F}" destId="{44573FFB-DAE9-462A-BBAB-A7460594A8F6}" srcOrd="0" destOrd="0" presId="urn:microsoft.com/office/officeart/2005/8/layout/orgChart1"/>
    <dgm:cxn modelId="{810AA5D7-D269-4D10-9B1C-08611BC444F2}" type="presParOf" srcId="{08402BF0-9877-4F1C-8665-555DED361B1F}" destId="{D4D77FF8-A099-4EBC-B6AB-BA6A9371657F}" srcOrd="1" destOrd="0" presId="urn:microsoft.com/office/officeart/2005/8/layout/orgChart1"/>
    <dgm:cxn modelId="{055A341F-843E-4001-B658-8BF73EC712CE}" type="presParOf" srcId="{1044A5FA-3F18-4CD9-B9A2-F0CD90C76B35}" destId="{765B40D6-F2A3-4170-9507-910C7D698033}" srcOrd="1" destOrd="0" presId="urn:microsoft.com/office/officeart/2005/8/layout/orgChart1"/>
    <dgm:cxn modelId="{7DB2496E-25FD-4CD6-94A0-4A465A2C25DC}" type="presParOf" srcId="{765B40D6-F2A3-4170-9507-910C7D698033}" destId="{656302AA-031A-47B9-B232-3F6F0DA30E04}" srcOrd="0" destOrd="0" presId="urn:microsoft.com/office/officeart/2005/8/layout/orgChart1"/>
    <dgm:cxn modelId="{CA625F2B-E344-4310-B688-22DC6FB62AD0}" type="presParOf" srcId="{765B40D6-F2A3-4170-9507-910C7D698033}" destId="{F734B151-C4A1-4C98-B490-DC0B3A785E4E}" srcOrd="1" destOrd="0" presId="urn:microsoft.com/office/officeart/2005/8/layout/orgChart1"/>
    <dgm:cxn modelId="{2F00C1F3-5A0F-452B-AB91-9515F42556FD}" type="presParOf" srcId="{F734B151-C4A1-4C98-B490-DC0B3A785E4E}" destId="{013E4D27-2F57-489A-A678-F555DC38E1C9}" srcOrd="0" destOrd="0" presId="urn:microsoft.com/office/officeart/2005/8/layout/orgChart1"/>
    <dgm:cxn modelId="{3EDF8EDF-773E-4264-AF50-278470A7D03F}" type="presParOf" srcId="{013E4D27-2F57-489A-A678-F555DC38E1C9}" destId="{8F3A91CF-B24C-4BE9-ADFD-AD19EC7C71CC}" srcOrd="0" destOrd="0" presId="urn:microsoft.com/office/officeart/2005/8/layout/orgChart1"/>
    <dgm:cxn modelId="{3551C526-8C9A-464D-911B-3122A8A85E85}" type="presParOf" srcId="{013E4D27-2F57-489A-A678-F555DC38E1C9}" destId="{F7EFF19D-C7A1-45EF-A642-85720BC4F226}" srcOrd="1" destOrd="0" presId="urn:microsoft.com/office/officeart/2005/8/layout/orgChart1"/>
    <dgm:cxn modelId="{DFE3839C-98C9-4E4D-8E38-02232E96C673}" type="presParOf" srcId="{F734B151-C4A1-4C98-B490-DC0B3A785E4E}" destId="{1CF3C5E4-A3C1-40E3-A127-C2CD6868E475}" srcOrd="1" destOrd="0" presId="urn:microsoft.com/office/officeart/2005/8/layout/orgChart1"/>
    <dgm:cxn modelId="{522DA224-1CFD-4E98-8764-1C5F8F998ED7}" type="presParOf" srcId="{1CF3C5E4-A3C1-40E3-A127-C2CD6868E475}" destId="{3251666E-BD92-4284-82F8-25ACE8838765}" srcOrd="0" destOrd="0" presId="urn:microsoft.com/office/officeart/2005/8/layout/orgChart1"/>
    <dgm:cxn modelId="{63488ACA-E170-4A15-989E-17CC67AAAF52}" type="presParOf" srcId="{1CF3C5E4-A3C1-40E3-A127-C2CD6868E475}" destId="{ACF35240-AE6E-4B9E-BC58-831EA93FC298}" srcOrd="1" destOrd="0" presId="urn:microsoft.com/office/officeart/2005/8/layout/orgChart1"/>
    <dgm:cxn modelId="{E17024A6-7202-43CC-A1F8-51A31BE25B3F}" type="presParOf" srcId="{ACF35240-AE6E-4B9E-BC58-831EA93FC298}" destId="{EB933958-82AF-4F0A-A016-3EE1E2A5895D}" srcOrd="0" destOrd="0" presId="urn:microsoft.com/office/officeart/2005/8/layout/orgChart1"/>
    <dgm:cxn modelId="{42A5149D-E7ED-405D-BF23-A51C7747F9B0}" type="presParOf" srcId="{EB933958-82AF-4F0A-A016-3EE1E2A5895D}" destId="{7DDB042D-1936-4908-A4B3-602ACD964BFD}" srcOrd="0" destOrd="0" presId="urn:microsoft.com/office/officeart/2005/8/layout/orgChart1"/>
    <dgm:cxn modelId="{B98767DE-0E63-4F58-9BFF-F2F17C01015C}" type="presParOf" srcId="{EB933958-82AF-4F0A-A016-3EE1E2A5895D}" destId="{C3290D73-BFD9-4A67-8FCB-3D0DF1313B8A}" srcOrd="1" destOrd="0" presId="urn:microsoft.com/office/officeart/2005/8/layout/orgChart1"/>
    <dgm:cxn modelId="{2EA3C7B4-C280-4B5C-81BC-A9BAFC0FE016}" type="presParOf" srcId="{ACF35240-AE6E-4B9E-BC58-831EA93FC298}" destId="{66662B3B-A753-48A5-B3D4-D7BB7B643BD7}" srcOrd="1" destOrd="0" presId="urn:microsoft.com/office/officeart/2005/8/layout/orgChart1"/>
    <dgm:cxn modelId="{1B0C9E0D-D330-431E-9829-993DE53E9478}" type="presParOf" srcId="{ACF35240-AE6E-4B9E-BC58-831EA93FC298}" destId="{7B5DA1BE-0204-4B21-8F63-9C30CAB78CAB}" srcOrd="2" destOrd="0" presId="urn:microsoft.com/office/officeart/2005/8/layout/orgChart1"/>
    <dgm:cxn modelId="{CF4A40C7-04CF-4751-B30B-2B8FEA327D0C}" type="presParOf" srcId="{1CF3C5E4-A3C1-40E3-A127-C2CD6868E475}" destId="{5E27DEE9-48D6-4144-8DA7-3EAD052FB58B}" srcOrd="2" destOrd="0" presId="urn:microsoft.com/office/officeart/2005/8/layout/orgChart1"/>
    <dgm:cxn modelId="{8065771B-A0E7-4A66-9709-79C28ACDA4AB}" type="presParOf" srcId="{1CF3C5E4-A3C1-40E3-A127-C2CD6868E475}" destId="{99870BF6-37D2-4A0D-8249-B878952CC92C}" srcOrd="3" destOrd="0" presId="urn:microsoft.com/office/officeart/2005/8/layout/orgChart1"/>
    <dgm:cxn modelId="{BEEE6273-067B-4236-BA43-EA417403581D}" type="presParOf" srcId="{99870BF6-37D2-4A0D-8249-B878952CC92C}" destId="{E4C11842-F4CC-4B9F-9A31-FAF730E62C88}" srcOrd="0" destOrd="0" presId="urn:microsoft.com/office/officeart/2005/8/layout/orgChart1"/>
    <dgm:cxn modelId="{B9479444-6525-4300-80B6-5D62CB7FD8DF}" type="presParOf" srcId="{E4C11842-F4CC-4B9F-9A31-FAF730E62C88}" destId="{37ADFEE9-796F-4466-A81D-829AC3C962AE}" srcOrd="0" destOrd="0" presId="urn:microsoft.com/office/officeart/2005/8/layout/orgChart1"/>
    <dgm:cxn modelId="{37CC1E77-D0A0-49F8-8B63-E5E44CCF8BE2}" type="presParOf" srcId="{E4C11842-F4CC-4B9F-9A31-FAF730E62C88}" destId="{AAE3E057-C405-4F76-826F-BD4703BD011E}" srcOrd="1" destOrd="0" presId="urn:microsoft.com/office/officeart/2005/8/layout/orgChart1"/>
    <dgm:cxn modelId="{DBE40ABF-CF95-466D-A455-0528A367B18F}" type="presParOf" srcId="{99870BF6-37D2-4A0D-8249-B878952CC92C}" destId="{5ED61AE5-70DE-4D38-B31D-AF77A3652BE4}" srcOrd="1" destOrd="0" presId="urn:microsoft.com/office/officeart/2005/8/layout/orgChart1"/>
    <dgm:cxn modelId="{97391852-8597-40C3-A4BC-D7C278D5E936}" type="presParOf" srcId="{99870BF6-37D2-4A0D-8249-B878952CC92C}" destId="{A4D3CAAB-46EC-4129-BBB2-16AA23B0A748}" srcOrd="2" destOrd="0" presId="urn:microsoft.com/office/officeart/2005/8/layout/orgChart1"/>
    <dgm:cxn modelId="{E276932C-5777-4AC9-B61B-EA5AF3047DE4}" type="presParOf" srcId="{1CF3C5E4-A3C1-40E3-A127-C2CD6868E475}" destId="{C78F5147-677D-4F04-BC24-0443C98C0548}" srcOrd="4" destOrd="0" presId="urn:microsoft.com/office/officeart/2005/8/layout/orgChart1"/>
    <dgm:cxn modelId="{7DAA2199-4BE4-472B-B934-417F5C1DD1D2}" type="presParOf" srcId="{1CF3C5E4-A3C1-40E3-A127-C2CD6868E475}" destId="{B4E7638B-99DB-443A-BAFA-2CCFC2AF1EF2}" srcOrd="5" destOrd="0" presId="urn:microsoft.com/office/officeart/2005/8/layout/orgChart1"/>
    <dgm:cxn modelId="{FBD02089-E478-4ACA-B0B8-6B5620949EED}" type="presParOf" srcId="{B4E7638B-99DB-443A-BAFA-2CCFC2AF1EF2}" destId="{5E94DE73-6606-4AA7-A068-AEE5F3604F2E}" srcOrd="0" destOrd="0" presId="urn:microsoft.com/office/officeart/2005/8/layout/orgChart1"/>
    <dgm:cxn modelId="{C8059968-7A9A-454F-B446-CBA12C61F9B4}" type="presParOf" srcId="{5E94DE73-6606-4AA7-A068-AEE5F3604F2E}" destId="{2916E1B8-3E1E-4F35-9218-0431DEDA7346}" srcOrd="0" destOrd="0" presId="urn:microsoft.com/office/officeart/2005/8/layout/orgChart1"/>
    <dgm:cxn modelId="{4587AD74-BF27-408C-8583-0B5D730762E8}" type="presParOf" srcId="{5E94DE73-6606-4AA7-A068-AEE5F3604F2E}" destId="{3792DF88-6578-437C-A49D-184394DDAB3D}" srcOrd="1" destOrd="0" presId="urn:microsoft.com/office/officeart/2005/8/layout/orgChart1"/>
    <dgm:cxn modelId="{87F03546-E4FF-4960-9CA9-DEC305B05BAA}" type="presParOf" srcId="{B4E7638B-99DB-443A-BAFA-2CCFC2AF1EF2}" destId="{F8E4B3F5-69FE-4CCE-A019-2754BA78959D}" srcOrd="1" destOrd="0" presId="urn:microsoft.com/office/officeart/2005/8/layout/orgChart1"/>
    <dgm:cxn modelId="{F3DFE04D-7A55-4EB5-985F-1E85F0291087}" type="presParOf" srcId="{B4E7638B-99DB-443A-BAFA-2CCFC2AF1EF2}" destId="{451ABA2E-BF79-42B3-BE17-671F2EEC2BC2}" srcOrd="2" destOrd="0" presId="urn:microsoft.com/office/officeart/2005/8/layout/orgChart1"/>
    <dgm:cxn modelId="{03A1EB6A-10D2-41C0-9B94-E4AF43680A52}" type="presParOf" srcId="{1CF3C5E4-A3C1-40E3-A127-C2CD6868E475}" destId="{E7977A9F-A42B-4928-AD57-673DF512C3C6}" srcOrd="6" destOrd="0" presId="urn:microsoft.com/office/officeart/2005/8/layout/orgChart1"/>
    <dgm:cxn modelId="{F4F2C505-C035-4FF5-82EA-6AAD91091610}" type="presParOf" srcId="{1CF3C5E4-A3C1-40E3-A127-C2CD6868E475}" destId="{A7AC0FAD-9AE9-49D2-A68D-2B0430943A65}" srcOrd="7" destOrd="0" presId="urn:microsoft.com/office/officeart/2005/8/layout/orgChart1"/>
    <dgm:cxn modelId="{05C70507-4661-4286-BF57-898424CC8124}" type="presParOf" srcId="{A7AC0FAD-9AE9-49D2-A68D-2B0430943A65}" destId="{D8A65ADF-80B5-4DE1-AC9D-29673F4D0124}" srcOrd="0" destOrd="0" presId="urn:microsoft.com/office/officeart/2005/8/layout/orgChart1"/>
    <dgm:cxn modelId="{C1D972FB-C06F-4314-8633-64EFE9CCE8B5}" type="presParOf" srcId="{D8A65ADF-80B5-4DE1-AC9D-29673F4D0124}" destId="{50321304-406D-42F8-B1AF-1662834050F1}" srcOrd="0" destOrd="0" presId="urn:microsoft.com/office/officeart/2005/8/layout/orgChart1"/>
    <dgm:cxn modelId="{70C09055-73FF-4FB5-9A1B-8B7FCF93D002}" type="presParOf" srcId="{D8A65ADF-80B5-4DE1-AC9D-29673F4D0124}" destId="{A3A3C873-8108-41BB-BFDD-89CAD2DC52F3}" srcOrd="1" destOrd="0" presId="urn:microsoft.com/office/officeart/2005/8/layout/orgChart1"/>
    <dgm:cxn modelId="{D27A30B3-0BBC-42FD-AAA9-9FA1A854F92A}" type="presParOf" srcId="{A7AC0FAD-9AE9-49D2-A68D-2B0430943A65}" destId="{1F3A9BA2-99D8-4803-BE4A-59A3364A8BF7}" srcOrd="1" destOrd="0" presId="urn:microsoft.com/office/officeart/2005/8/layout/orgChart1"/>
    <dgm:cxn modelId="{84AEF41E-5BF1-4763-A61B-94FFB88F0BA1}" type="presParOf" srcId="{A7AC0FAD-9AE9-49D2-A68D-2B0430943A65}" destId="{43995A06-FA58-424D-A927-72601C637766}" srcOrd="2" destOrd="0" presId="urn:microsoft.com/office/officeart/2005/8/layout/orgChart1"/>
    <dgm:cxn modelId="{50E75FF5-544C-485A-9D73-1A81D709210F}" type="presParOf" srcId="{F734B151-C4A1-4C98-B490-DC0B3A785E4E}" destId="{7F37F89A-73E1-495F-ADC3-43C17222322E}" srcOrd="2" destOrd="0" presId="urn:microsoft.com/office/officeart/2005/8/layout/orgChart1"/>
    <dgm:cxn modelId="{F2A9F73F-0702-4C1D-8D6F-9FD8D9049FC4}" type="presParOf" srcId="{765B40D6-F2A3-4170-9507-910C7D698033}" destId="{A1FC3926-C5DC-415A-998E-07DE6B4721B4}" srcOrd="2" destOrd="0" presId="urn:microsoft.com/office/officeart/2005/8/layout/orgChart1"/>
    <dgm:cxn modelId="{5BF0A63A-7BA0-4146-9636-C61796219B78}" type="presParOf" srcId="{765B40D6-F2A3-4170-9507-910C7D698033}" destId="{DD45321E-AD1E-46A4-8308-7B74C6A0E9E7}" srcOrd="3" destOrd="0" presId="urn:microsoft.com/office/officeart/2005/8/layout/orgChart1"/>
    <dgm:cxn modelId="{F1A811DA-9868-42AE-AEA3-D4445730E159}" type="presParOf" srcId="{DD45321E-AD1E-46A4-8308-7B74C6A0E9E7}" destId="{8C502452-1125-463D-817B-E417F07B5B52}" srcOrd="0" destOrd="0" presId="urn:microsoft.com/office/officeart/2005/8/layout/orgChart1"/>
    <dgm:cxn modelId="{951810AB-B9B3-4E42-B52B-291B6FF3801E}" type="presParOf" srcId="{8C502452-1125-463D-817B-E417F07B5B52}" destId="{F5D57871-8BD2-4D87-A9C1-CD2E85AB2063}" srcOrd="0" destOrd="0" presId="urn:microsoft.com/office/officeart/2005/8/layout/orgChart1"/>
    <dgm:cxn modelId="{C3EDDC12-EB0B-497C-A9C2-9BDD6072A335}" type="presParOf" srcId="{8C502452-1125-463D-817B-E417F07B5B52}" destId="{6A5C9377-EB34-4F1F-B069-93002837CDBD}" srcOrd="1" destOrd="0" presId="urn:microsoft.com/office/officeart/2005/8/layout/orgChart1"/>
    <dgm:cxn modelId="{6F6B6777-58C5-4119-B13E-E49EEC8681CA}" type="presParOf" srcId="{DD45321E-AD1E-46A4-8308-7B74C6A0E9E7}" destId="{37EF3606-D103-4413-9A2E-D2D1C2690E3B}" srcOrd="1" destOrd="0" presId="urn:microsoft.com/office/officeart/2005/8/layout/orgChart1"/>
    <dgm:cxn modelId="{48E2EFC4-4B97-4210-808D-17A7032D31E1}" type="presParOf" srcId="{37EF3606-D103-4413-9A2E-D2D1C2690E3B}" destId="{33B67603-3632-4B53-9319-28447BD17A30}" srcOrd="0" destOrd="0" presId="urn:microsoft.com/office/officeart/2005/8/layout/orgChart1"/>
    <dgm:cxn modelId="{8C613600-BA2C-4257-BD12-A9808A8BA785}" type="presParOf" srcId="{37EF3606-D103-4413-9A2E-D2D1C2690E3B}" destId="{E8C59871-C921-4C7B-9B20-07C2C52D7FA2}" srcOrd="1" destOrd="0" presId="urn:microsoft.com/office/officeart/2005/8/layout/orgChart1"/>
    <dgm:cxn modelId="{CAED1C54-0859-4939-ADE3-9AB7CCAF1FAD}" type="presParOf" srcId="{E8C59871-C921-4C7B-9B20-07C2C52D7FA2}" destId="{2FD5AD24-BBE8-4040-B82C-7915F841A766}" srcOrd="0" destOrd="0" presId="urn:microsoft.com/office/officeart/2005/8/layout/orgChart1"/>
    <dgm:cxn modelId="{73632C45-93E5-4F6E-9C86-7A69FC074E1B}" type="presParOf" srcId="{2FD5AD24-BBE8-4040-B82C-7915F841A766}" destId="{7F042FA4-3B67-4C20-BB9E-3BC929494D44}" srcOrd="0" destOrd="0" presId="urn:microsoft.com/office/officeart/2005/8/layout/orgChart1"/>
    <dgm:cxn modelId="{AA5E3D00-9B9E-41D4-9B6A-2BCA155161F8}" type="presParOf" srcId="{2FD5AD24-BBE8-4040-B82C-7915F841A766}" destId="{EC011982-5236-467A-B22E-439F274B9BBB}" srcOrd="1" destOrd="0" presId="urn:microsoft.com/office/officeart/2005/8/layout/orgChart1"/>
    <dgm:cxn modelId="{6C290D31-679A-4EAC-AE2A-B3459FEDA1D8}" type="presParOf" srcId="{E8C59871-C921-4C7B-9B20-07C2C52D7FA2}" destId="{166C2829-BD28-4A59-AE7A-DD83A43A7F7D}" srcOrd="1" destOrd="0" presId="urn:microsoft.com/office/officeart/2005/8/layout/orgChart1"/>
    <dgm:cxn modelId="{5865E74E-E8A8-479C-876B-7577156ED099}" type="presParOf" srcId="{E8C59871-C921-4C7B-9B20-07C2C52D7FA2}" destId="{D9AF89F2-E84C-434F-9A8A-7C04A72E6369}" srcOrd="2" destOrd="0" presId="urn:microsoft.com/office/officeart/2005/8/layout/orgChart1"/>
    <dgm:cxn modelId="{404CE503-77A2-4C77-9529-86BEDF962505}" type="presParOf" srcId="{37EF3606-D103-4413-9A2E-D2D1C2690E3B}" destId="{F5222261-C9DE-41E7-8032-157640E04FE7}" srcOrd="2" destOrd="0" presId="urn:microsoft.com/office/officeart/2005/8/layout/orgChart1"/>
    <dgm:cxn modelId="{19366569-DB10-4D68-A846-9310A7715D6B}" type="presParOf" srcId="{37EF3606-D103-4413-9A2E-D2D1C2690E3B}" destId="{4F8456BE-26CC-462E-81F7-DD987E1ADB1C}" srcOrd="3" destOrd="0" presId="urn:microsoft.com/office/officeart/2005/8/layout/orgChart1"/>
    <dgm:cxn modelId="{AA0F6A1C-C949-4FEE-B40A-70EEB2F8C18E}" type="presParOf" srcId="{4F8456BE-26CC-462E-81F7-DD987E1ADB1C}" destId="{C2BDF016-CD6C-4199-AC6C-3DF36C412E8A}" srcOrd="0" destOrd="0" presId="urn:microsoft.com/office/officeart/2005/8/layout/orgChart1"/>
    <dgm:cxn modelId="{45827CC2-E478-4ACD-8CF1-BAD3CA51ACB4}" type="presParOf" srcId="{C2BDF016-CD6C-4199-AC6C-3DF36C412E8A}" destId="{E51615D7-8CB0-483C-905C-CA74EB16FFA6}" srcOrd="0" destOrd="0" presId="urn:microsoft.com/office/officeart/2005/8/layout/orgChart1"/>
    <dgm:cxn modelId="{55488E41-0950-4B07-98A8-7345C1A5E982}" type="presParOf" srcId="{C2BDF016-CD6C-4199-AC6C-3DF36C412E8A}" destId="{7D188BB5-D651-4189-AB41-F89048ECD3B6}" srcOrd="1" destOrd="0" presId="urn:microsoft.com/office/officeart/2005/8/layout/orgChart1"/>
    <dgm:cxn modelId="{C46A388B-747E-4B2D-A6B7-ED444A67EB96}" type="presParOf" srcId="{4F8456BE-26CC-462E-81F7-DD987E1ADB1C}" destId="{C8D7855A-A24C-4C6C-957A-DE674A17E4DD}" srcOrd="1" destOrd="0" presId="urn:microsoft.com/office/officeart/2005/8/layout/orgChart1"/>
    <dgm:cxn modelId="{5B5EFF8B-5C80-4701-851B-60A611B55AE2}" type="presParOf" srcId="{4F8456BE-26CC-462E-81F7-DD987E1ADB1C}" destId="{18125324-A51A-4E60-9F23-A46748852177}" srcOrd="2" destOrd="0" presId="urn:microsoft.com/office/officeart/2005/8/layout/orgChart1"/>
    <dgm:cxn modelId="{E1CCB123-3782-4A5A-BBDE-25E35A26AEE2}" type="presParOf" srcId="{37EF3606-D103-4413-9A2E-D2D1C2690E3B}" destId="{FBAEBC56-25B8-4393-BDF7-FA06CE1B5120}" srcOrd="4" destOrd="0" presId="urn:microsoft.com/office/officeart/2005/8/layout/orgChart1"/>
    <dgm:cxn modelId="{D34BA40D-3B24-4FCA-A460-445E8F8CAAFB}" type="presParOf" srcId="{37EF3606-D103-4413-9A2E-D2D1C2690E3B}" destId="{ECA6D0C8-1283-449D-A66C-C020A279CBC7}" srcOrd="5" destOrd="0" presId="urn:microsoft.com/office/officeart/2005/8/layout/orgChart1"/>
    <dgm:cxn modelId="{6D53739C-F032-45AD-A6F3-479B4A07F91B}" type="presParOf" srcId="{ECA6D0C8-1283-449D-A66C-C020A279CBC7}" destId="{906052C3-D2F0-4356-97AD-4768F215D621}" srcOrd="0" destOrd="0" presId="urn:microsoft.com/office/officeart/2005/8/layout/orgChart1"/>
    <dgm:cxn modelId="{1BE9257F-ADAE-4CE8-83A7-A6D37A39E963}" type="presParOf" srcId="{906052C3-D2F0-4356-97AD-4768F215D621}" destId="{36E9F363-CC10-47C2-8C88-FC6F4F222101}" srcOrd="0" destOrd="0" presId="urn:microsoft.com/office/officeart/2005/8/layout/orgChart1"/>
    <dgm:cxn modelId="{414C1CE3-882D-4DAE-9D2D-BC24FF94A8C5}" type="presParOf" srcId="{906052C3-D2F0-4356-97AD-4768F215D621}" destId="{F01E3CF6-4209-4F31-AF32-E7C57D4B5885}" srcOrd="1" destOrd="0" presId="urn:microsoft.com/office/officeart/2005/8/layout/orgChart1"/>
    <dgm:cxn modelId="{36F07B3A-4431-4E00-B4AE-DCCCB5BC9ECA}" type="presParOf" srcId="{ECA6D0C8-1283-449D-A66C-C020A279CBC7}" destId="{EE00A96B-83DC-4E11-ADDB-F552603FCCF8}" srcOrd="1" destOrd="0" presId="urn:microsoft.com/office/officeart/2005/8/layout/orgChart1"/>
    <dgm:cxn modelId="{397AA13A-4F2D-4BBD-8344-72AB22DDF65F}" type="presParOf" srcId="{ECA6D0C8-1283-449D-A66C-C020A279CBC7}" destId="{EB59D436-8944-4C44-99D0-253397966E39}" srcOrd="2" destOrd="0" presId="urn:microsoft.com/office/officeart/2005/8/layout/orgChart1"/>
    <dgm:cxn modelId="{695A9B4F-B059-4C2C-8724-CAC06F00D76C}" type="presParOf" srcId="{37EF3606-D103-4413-9A2E-D2D1C2690E3B}" destId="{B38781B2-A172-4B08-B684-907BF5ABE7D2}" srcOrd="6" destOrd="0" presId="urn:microsoft.com/office/officeart/2005/8/layout/orgChart1"/>
    <dgm:cxn modelId="{3A9F7F13-2900-4B57-AB94-DDC8AFD8FB8C}" type="presParOf" srcId="{37EF3606-D103-4413-9A2E-D2D1C2690E3B}" destId="{10F790E7-D544-4166-9FF2-ADDBE2918849}" srcOrd="7" destOrd="0" presId="urn:microsoft.com/office/officeart/2005/8/layout/orgChart1"/>
    <dgm:cxn modelId="{04A15B9A-F857-4EBD-A5E4-D35DE66E3572}" type="presParOf" srcId="{10F790E7-D544-4166-9FF2-ADDBE2918849}" destId="{935CC882-E218-4A0B-AA96-2F5959D6C34E}" srcOrd="0" destOrd="0" presId="urn:microsoft.com/office/officeart/2005/8/layout/orgChart1"/>
    <dgm:cxn modelId="{D518056D-B71F-49E0-B489-536BC0FF771B}" type="presParOf" srcId="{935CC882-E218-4A0B-AA96-2F5959D6C34E}" destId="{FE0A8E9E-7075-4600-9A2F-0974C85A560F}" srcOrd="0" destOrd="0" presId="urn:microsoft.com/office/officeart/2005/8/layout/orgChart1"/>
    <dgm:cxn modelId="{4E2DA45A-CE97-454F-804C-7D453E46D7B9}" type="presParOf" srcId="{935CC882-E218-4A0B-AA96-2F5959D6C34E}" destId="{532688AF-C8D8-4A8F-B8B1-010E7D705333}" srcOrd="1" destOrd="0" presId="urn:microsoft.com/office/officeart/2005/8/layout/orgChart1"/>
    <dgm:cxn modelId="{1237C701-5BFF-4DE3-8DED-D27D668DE1BA}" type="presParOf" srcId="{10F790E7-D544-4166-9FF2-ADDBE2918849}" destId="{9688AB86-9D6E-4586-B3A4-454D11E05782}" srcOrd="1" destOrd="0" presId="urn:microsoft.com/office/officeart/2005/8/layout/orgChart1"/>
    <dgm:cxn modelId="{0018A1C2-10D1-4D7F-A008-1BFE8ACDE3C7}" type="presParOf" srcId="{10F790E7-D544-4166-9FF2-ADDBE2918849}" destId="{96452087-5EED-4BEB-905B-29F08BB45660}" srcOrd="2" destOrd="0" presId="urn:microsoft.com/office/officeart/2005/8/layout/orgChart1"/>
    <dgm:cxn modelId="{D2F83FB5-EEFE-49B6-8222-BBBB97CAC1CF}" type="presParOf" srcId="{37EF3606-D103-4413-9A2E-D2D1C2690E3B}" destId="{3FDE7297-FDCB-4F50-B6B8-E5CCE9D49576}" srcOrd="8" destOrd="0" presId="urn:microsoft.com/office/officeart/2005/8/layout/orgChart1"/>
    <dgm:cxn modelId="{A295EA9F-2EBB-4B64-9823-6EF8715E6782}" type="presParOf" srcId="{37EF3606-D103-4413-9A2E-D2D1C2690E3B}" destId="{60CC06DB-2FF3-41CD-BB1D-2235E4F992D3}" srcOrd="9" destOrd="0" presId="urn:microsoft.com/office/officeart/2005/8/layout/orgChart1"/>
    <dgm:cxn modelId="{74821250-8D5D-4BBC-84CE-984BCFB383B9}" type="presParOf" srcId="{60CC06DB-2FF3-41CD-BB1D-2235E4F992D3}" destId="{8E46BCD0-CE89-456D-81F9-BD52D7893F4F}" srcOrd="0" destOrd="0" presId="urn:microsoft.com/office/officeart/2005/8/layout/orgChart1"/>
    <dgm:cxn modelId="{47EBCAA5-D59B-4E5D-9BC0-660823385AEE}" type="presParOf" srcId="{8E46BCD0-CE89-456D-81F9-BD52D7893F4F}" destId="{A8E60F74-6F2D-484A-925F-1927CA4C8ED8}" srcOrd="0" destOrd="0" presId="urn:microsoft.com/office/officeart/2005/8/layout/orgChart1"/>
    <dgm:cxn modelId="{3268AF2F-3912-4AF7-A47F-AEA081D5E82D}" type="presParOf" srcId="{8E46BCD0-CE89-456D-81F9-BD52D7893F4F}" destId="{3F4ED183-5380-4BD7-9D5B-253B8864D219}" srcOrd="1" destOrd="0" presId="urn:microsoft.com/office/officeart/2005/8/layout/orgChart1"/>
    <dgm:cxn modelId="{0DD070D9-14AC-428F-ACC4-130629EAD9E6}" type="presParOf" srcId="{60CC06DB-2FF3-41CD-BB1D-2235E4F992D3}" destId="{79610B14-D9E6-4059-9C4C-F7BF8DDBBD59}" srcOrd="1" destOrd="0" presId="urn:microsoft.com/office/officeart/2005/8/layout/orgChart1"/>
    <dgm:cxn modelId="{333CCED2-3B84-451C-AE69-C7652EC849D3}" type="presParOf" srcId="{60CC06DB-2FF3-41CD-BB1D-2235E4F992D3}" destId="{280A7C83-E81D-400D-B9F9-B0DB19800649}" srcOrd="2" destOrd="0" presId="urn:microsoft.com/office/officeart/2005/8/layout/orgChart1"/>
    <dgm:cxn modelId="{08683943-FECD-44C1-8F86-2601C0D7B663}" type="presParOf" srcId="{37EF3606-D103-4413-9A2E-D2D1C2690E3B}" destId="{0F3D3822-FF73-466A-8981-638A03B1BC42}" srcOrd="10" destOrd="0" presId="urn:microsoft.com/office/officeart/2005/8/layout/orgChart1"/>
    <dgm:cxn modelId="{6B61B3F5-7F16-4616-84ED-60C298DE068D}" type="presParOf" srcId="{37EF3606-D103-4413-9A2E-D2D1C2690E3B}" destId="{05702ABA-048D-4A55-BD94-1E708C5A6F05}" srcOrd="11" destOrd="0" presId="urn:microsoft.com/office/officeart/2005/8/layout/orgChart1"/>
    <dgm:cxn modelId="{AFE2C95C-F965-40C5-8519-C97384BD720A}" type="presParOf" srcId="{05702ABA-048D-4A55-BD94-1E708C5A6F05}" destId="{267DD039-B57B-4E22-9693-089F521C7B02}" srcOrd="0" destOrd="0" presId="urn:microsoft.com/office/officeart/2005/8/layout/orgChart1"/>
    <dgm:cxn modelId="{03EABBDC-F5AF-4EDF-8E30-134AAAECA937}" type="presParOf" srcId="{267DD039-B57B-4E22-9693-089F521C7B02}" destId="{83B03583-11D8-4A2D-B8C2-814282020986}" srcOrd="0" destOrd="0" presId="urn:microsoft.com/office/officeart/2005/8/layout/orgChart1"/>
    <dgm:cxn modelId="{B287AB5D-9E6E-4973-9F24-670F619304FA}" type="presParOf" srcId="{267DD039-B57B-4E22-9693-089F521C7B02}" destId="{DAD9EA8E-8787-449C-B082-AFB6BBB7F3ED}" srcOrd="1" destOrd="0" presId="urn:microsoft.com/office/officeart/2005/8/layout/orgChart1"/>
    <dgm:cxn modelId="{8B4D0EC5-51E4-4BD8-990E-8E8E060CEB8B}" type="presParOf" srcId="{05702ABA-048D-4A55-BD94-1E708C5A6F05}" destId="{3F0DDFE8-A2B0-44F4-935F-9EA753C3A83D}" srcOrd="1" destOrd="0" presId="urn:microsoft.com/office/officeart/2005/8/layout/orgChart1"/>
    <dgm:cxn modelId="{8B7031FC-18E1-4568-A449-C7CD3E65FECA}" type="presParOf" srcId="{05702ABA-048D-4A55-BD94-1E708C5A6F05}" destId="{C83D79DA-160A-4591-88FB-F270D576F9D5}" srcOrd="2" destOrd="0" presId="urn:microsoft.com/office/officeart/2005/8/layout/orgChart1"/>
    <dgm:cxn modelId="{857ADB11-18B0-4125-A123-3E4C39CCC476}" type="presParOf" srcId="{37EF3606-D103-4413-9A2E-D2D1C2690E3B}" destId="{C8D9E10F-D9D2-4E6F-88C5-1212FC6456EF}" srcOrd="12" destOrd="0" presId="urn:microsoft.com/office/officeart/2005/8/layout/orgChart1"/>
    <dgm:cxn modelId="{040E6E4A-E69E-4C81-A0C9-866070FC2632}" type="presParOf" srcId="{37EF3606-D103-4413-9A2E-D2D1C2690E3B}" destId="{DFD212BB-AA9C-410C-AB30-156AF5A2F0D0}" srcOrd="13" destOrd="0" presId="urn:microsoft.com/office/officeart/2005/8/layout/orgChart1"/>
    <dgm:cxn modelId="{135339E8-1E41-4524-8A40-423BC190733D}" type="presParOf" srcId="{DFD212BB-AA9C-410C-AB30-156AF5A2F0D0}" destId="{9718929F-D794-4E94-9A73-BF2DD31347E9}" srcOrd="0" destOrd="0" presId="urn:microsoft.com/office/officeart/2005/8/layout/orgChart1"/>
    <dgm:cxn modelId="{2FC8E5C5-F2D5-4BDB-8041-6420049B1108}" type="presParOf" srcId="{9718929F-D794-4E94-9A73-BF2DD31347E9}" destId="{64BF6176-C48D-4B26-96BA-87C6D7EB51C7}" srcOrd="0" destOrd="0" presId="urn:microsoft.com/office/officeart/2005/8/layout/orgChart1"/>
    <dgm:cxn modelId="{5E0FF29A-6031-4ADC-B806-9B25D59A4C6E}" type="presParOf" srcId="{9718929F-D794-4E94-9A73-BF2DD31347E9}" destId="{1EEE9E6F-5A4E-4ECC-ABC2-AAD60EF43BAC}" srcOrd="1" destOrd="0" presId="urn:microsoft.com/office/officeart/2005/8/layout/orgChart1"/>
    <dgm:cxn modelId="{D335CC33-7494-4271-B9CD-81AA6E3BC62B}" type="presParOf" srcId="{DFD212BB-AA9C-410C-AB30-156AF5A2F0D0}" destId="{A552C649-CAE9-40C7-AD21-ABB54C662A97}" srcOrd="1" destOrd="0" presId="urn:microsoft.com/office/officeart/2005/8/layout/orgChart1"/>
    <dgm:cxn modelId="{3642D880-EDBE-42B4-B123-75D11D809948}" type="presParOf" srcId="{DFD212BB-AA9C-410C-AB30-156AF5A2F0D0}" destId="{D913EAD6-3214-4AFF-B637-2CF4649F0596}" srcOrd="2" destOrd="0" presId="urn:microsoft.com/office/officeart/2005/8/layout/orgChart1"/>
    <dgm:cxn modelId="{5720D9E5-4AE0-4BFC-BA4E-9BEFE7CC8BB6}" type="presParOf" srcId="{37EF3606-D103-4413-9A2E-D2D1C2690E3B}" destId="{BBE83D85-29D0-4BBF-8EFD-07C740216C57}" srcOrd="14" destOrd="0" presId="urn:microsoft.com/office/officeart/2005/8/layout/orgChart1"/>
    <dgm:cxn modelId="{AAB59D34-C286-4EC1-89B1-17323C295589}" type="presParOf" srcId="{37EF3606-D103-4413-9A2E-D2D1C2690E3B}" destId="{A8C56F00-3116-43B2-B6F3-951C55E542AA}" srcOrd="15" destOrd="0" presId="urn:microsoft.com/office/officeart/2005/8/layout/orgChart1"/>
    <dgm:cxn modelId="{270C2907-054E-4670-AF35-4ADB7F7327B0}" type="presParOf" srcId="{A8C56F00-3116-43B2-B6F3-951C55E542AA}" destId="{7AD3CA2C-9FBF-4031-AABB-C074D7A03479}" srcOrd="0" destOrd="0" presId="urn:microsoft.com/office/officeart/2005/8/layout/orgChart1"/>
    <dgm:cxn modelId="{E99A6C9D-9D85-44BA-94B6-E9F0FE891B9A}" type="presParOf" srcId="{7AD3CA2C-9FBF-4031-AABB-C074D7A03479}" destId="{583ABFCC-C696-495A-9699-192BDDC016F2}" srcOrd="0" destOrd="0" presId="urn:microsoft.com/office/officeart/2005/8/layout/orgChart1"/>
    <dgm:cxn modelId="{7DB2C990-4639-4DE5-938E-3398D53CDB16}" type="presParOf" srcId="{7AD3CA2C-9FBF-4031-AABB-C074D7A03479}" destId="{BDC727C8-5AE5-46E1-886E-EB5B840CEA3F}" srcOrd="1" destOrd="0" presId="urn:microsoft.com/office/officeart/2005/8/layout/orgChart1"/>
    <dgm:cxn modelId="{E7705885-17C0-4AB6-894C-25926C33230D}" type="presParOf" srcId="{A8C56F00-3116-43B2-B6F3-951C55E542AA}" destId="{23F70F1A-97E9-47C9-B1E8-CD0F2225778C}" srcOrd="1" destOrd="0" presId="urn:microsoft.com/office/officeart/2005/8/layout/orgChart1"/>
    <dgm:cxn modelId="{68CB4007-D637-44FA-AD8C-FDC859F002F4}" type="presParOf" srcId="{A8C56F00-3116-43B2-B6F3-951C55E542AA}" destId="{4131B4BA-40A4-4634-B654-B716C9CACC05}" srcOrd="2" destOrd="0" presId="urn:microsoft.com/office/officeart/2005/8/layout/orgChart1"/>
    <dgm:cxn modelId="{C99C3587-DDB3-417E-963E-BDA88B9FC863}" type="presParOf" srcId="{DD45321E-AD1E-46A4-8308-7B74C6A0E9E7}" destId="{D4AE8B38-9747-4B79-92E8-6BCB0FA608D4}" srcOrd="2" destOrd="0" presId="urn:microsoft.com/office/officeart/2005/8/layout/orgChart1"/>
    <dgm:cxn modelId="{4C87997E-A5ED-481E-BBBA-5C6E333FD6DF}" type="presParOf" srcId="{765B40D6-F2A3-4170-9507-910C7D698033}" destId="{BBFB7CE7-44F1-4275-A538-80D01170E65F}" srcOrd="4" destOrd="0" presId="urn:microsoft.com/office/officeart/2005/8/layout/orgChart1"/>
    <dgm:cxn modelId="{7409E94C-3936-4597-9EC7-C2D2CF36FB92}" type="presParOf" srcId="{765B40D6-F2A3-4170-9507-910C7D698033}" destId="{93CFA5AE-9109-4C87-BC1A-47A9DF1FE1FC}" srcOrd="5" destOrd="0" presId="urn:microsoft.com/office/officeart/2005/8/layout/orgChart1"/>
    <dgm:cxn modelId="{0CE65317-63A0-4638-8355-BF831C1CB7B2}" type="presParOf" srcId="{93CFA5AE-9109-4C87-BC1A-47A9DF1FE1FC}" destId="{A9E4BD4C-BB5F-4CCF-82CE-6A4F5556B318}" srcOrd="0" destOrd="0" presId="urn:microsoft.com/office/officeart/2005/8/layout/orgChart1"/>
    <dgm:cxn modelId="{13BD6D0F-A87C-417A-86ED-77958826D1C5}" type="presParOf" srcId="{A9E4BD4C-BB5F-4CCF-82CE-6A4F5556B318}" destId="{12B3EFF0-CCE3-4F24-9152-258909CCB9F4}" srcOrd="0" destOrd="0" presId="urn:microsoft.com/office/officeart/2005/8/layout/orgChart1"/>
    <dgm:cxn modelId="{7D2E3D85-E516-444F-B2A1-329C11978A82}" type="presParOf" srcId="{A9E4BD4C-BB5F-4CCF-82CE-6A4F5556B318}" destId="{0389DBFE-4107-421E-80CF-DC775E274D3F}" srcOrd="1" destOrd="0" presId="urn:microsoft.com/office/officeart/2005/8/layout/orgChart1"/>
    <dgm:cxn modelId="{A97C2BE4-388D-4228-8B0D-9150BC08C60F}" type="presParOf" srcId="{93CFA5AE-9109-4C87-BC1A-47A9DF1FE1FC}" destId="{D1CCA374-0EBB-48EA-8BB5-5411864F3CB3}" srcOrd="1" destOrd="0" presId="urn:microsoft.com/office/officeart/2005/8/layout/orgChart1"/>
    <dgm:cxn modelId="{D4072849-C225-455A-A00A-DF7B89EB42CD}" type="presParOf" srcId="{D1CCA374-0EBB-48EA-8BB5-5411864F3CB3}" destId="{CEFCAC8D-EA7C-45FB-8248-94CFD673E0C7}" srcOrd="0" destOrd="0" presId="urn:microsoft.com/office/officeart/2005/8/layout/orgChart1"/>
    <dgm:cxn modelId="{E0BFD690-6F13-4A0A-8052-BF8CA72A4025}" type="presParOf" srcId="{D1CCA374-0EBB-48EA-8BB5-5411864F3CB3}" destId="{1F524EB2-2BA8-47FE-A93E-3E1C1A05D7B4}" srcOrd="1" destOrd="0" presId="urn:microsoft.com/office/officeart/2005/8/layout/orgChart1"/>
    <dgm:cxn modelId="{3BE16BCF-5778-4412-A59F-7CEECF0C16C4}" type="presParOf" srcId="{1F524EB2-2BA8-47FE-A93E-3E1C1A05D7B4}" destId="{86944FF0-8FA8-4FD5-818B-494244E87164}" srcOrd="0" destOrd="0" presId="urn:microsoft.com/office/officeart/2005/8/layout/orgChart1"/>
    <dgm:cxn modelId="{895901EE-2FDA-47DE-B794-A1A63A60BA75}" type="presParOf" srcId="{86944FF0-8FA8-4FD5-818B-494244E87164}" destId="{D04EA325-E0CF-455D-8E55-419340638353}" srcOrd="0" destOrd="0" presId="urn:microsoft.com/office/officeart/2005/8/layout/orgChart1"/>
    <dgm:cxn modelId="{93FCD51F-42A5-4CC9-9384-DABD79EB13EB}" type="presParOf" srcId="{86944FF0-8FA8-4FD5-818B-494244E87164}" destId="{7E0E4A44-DBF1-4DF8-8123-EDA734996C52}" srcOrd="1" destOrd="0" presId="urn:microsoft.com/office/officeart/2005/8/layout/orgChart1"/>
    <dgm:cxn modelId="{52642707-7DEB-4979-8439-F9CBEBF6D8B2}" type="presParOf" srcId="{1F524EB2-2BA8-47FE-A93E-3E1C1A05D7B4}" destId="{B5F97181-179B-4B1C-8F80-62A705944B3F}" srcOrd="1" destOrd="0" presId="urn:microsoft.com/office/officeart/2005/8/layout/orgChart1"/>
    <dgm:cxn modelId="{EB09D5BC-DFD1-4255-958D-FC0A7E01449B}" type="presParOf" srcId="{1F524EB2-2BA8-47FE-A93E-3E1C1A05D7B4}" destId="{77299EF9-312E-4481-B44A-E54DB4B79999}" srcOrd="2" destOrd="0" presId="urn:microsoft.com/office/officeart/2005/8/layout/orgChart1"/>
    <dgm:cxn modelId="{F63F2427-5BAD-40A9-AC6B-107ED45B91DA}" type="presParOf" srcId="{D1CCA374-0EBB-48EA-8BB5-5411864F3CB3}" destId="{E194AB88-AD5F-46BD-9ED9-92DE93638347}" srcOrd="2" destOrd="0" presId="urn:microsoft.com/office/officeart/2005/8/layout/orgChart1"/>
    <dgm:cxn modelId="{AE8DA396-172C-4F4F-93A9-88BFF8C48D16}" type="presParOf" srcId="{D1CCA374-0EBB-48EA-8BB5-5411864F3CB3}" destId="{D2CBA09A-3C9E-45EB-95F7-1D29FBBE7205}" srcOrd="3" destOrd="0" presId="urn:microsoft.com/office/officeart/2005/8/layout/orgChart1"/>
    <dgm:cxn modelId="{CB5040E4-8E24-4DDD-BE75-561447C900F8}" type="presParOf" srcId="{D2CBA09A-3C9E-45EB-95F7-1D29FBBE7205}" destId="{2E818342-F081-4E81-962B-DF7C9965CAB4}" srcOrd="0" destOrd="0" presId="urn:microsoft.com/office/officeart/2005/8/layout/orgChart1"/>
    <dgm:cxn modelId="{781B27D4-C853-4874-AFC3-2D915BB89284}" type="presParOf" srcId="{2E818342-F081-4E81-962B-DF7C9965CAB4}" destId="{C1B0570F-4AB6-4415-8AA4-137B9C9328E3}" srcOrd="0" destOrd="0" presId="urn:microsoft.com/office/officeart/2005/8/layout/orgChart1"/>
    <dgm:cxn modelId="{42FBD110-3F5A-453B-8782-E0CFEE5F9C2C}" type="presParOf" srcId="{2E818342-F081-4E81-962B-DF7C9965CAB4}" destId="{B387D23E-8697-4113-A501-DF3715AD6EE6}" srcOrd="1" destOrd="0" presId="urn:microsoft.com/office/officeart/2005/8/layout/orgChart1"/>
    <dgm:cxn modelId="{365AD058-CF0B-4B4E-A837-A641A5D4FFEC}" type="presParOf" srcId="{D2CBA09A-3C9E-45EB-95F7-1D29FBBE7205}" destId="{DC554D31-937A-4DE3-9708-9DF544ABBCA4}" srcOrd="1" destOrd="0" presId="urn:microsoft.com/office/officeart/2005/8/layout/orgChart1"/>
    <dgm:cxn modelId="{D4213A32-7628-4106-A441-BFBDE230E102}" type="presParOf" srcId="{D2CBA09A-3C9E-45EB-95F7-1D29FBBE7205}" destId="{5E1A9D48-84B9-4666-B659-819A00273019}" srcOrd="2" destOrd="0" presId="urn:microsoft.com/office/officeart/2005/8/layout/orgChart1"/>
    <dgm:cxn modelId="{AF55331C-FCC9-40A3-8238-0BA47BB636B3}" type="presParOf" srcId="{D1CCA374-0EBB-48EA-8BB5-5411864F3CB3}" destId="{EC6D139F-C4DC-48C8-AEEA-B9F4C6AE7EAC}" srcOrd="4" destOrd="0" presId="urn:microsoft.com/office/officeart/2005/8/layout/orgChart1"/>
    <dgm:cxn modelId="{5D2E7CFE-4A75-4FC6-A628-864CE947DE80}" type="presParOf" srcId="{D1CCA374-0EBB-48EA-8BB5-5411864F3CB3}" destId="{18673439-A07F-43A0-8193-60E72C930598}" srcOrd="5" destOrd="0" presId="urn:microsoft.com/office/officeart/2005/8/layout/orgChart1"/>
    <dgm:cxn modelId="{91625888-204D-4FEA-A978-3DC7A2D2F379}" type="presParOf" srcId="{18673439-A07F-43A0-8193-60E72C930598}" destId="{4476C3FE-9FCB-4F85-B768-6EEBFBE8BE93}" srcOrd="0" destOrd="0" presId="urn:microsoft.com/office/officeart/2005/8/layout/orgChart1"/>
    <dgm:cxn modelId="{03A55847-4311-43D2-8B26-AF0AAEA6F86B}" type="presParOf" srcId="{4476C3FE-9FCB-4F85-B768-6EEBFBE8BE93}" destId="{21BFD05A-B357-497D-B801-35CA8CF5B2BA}" srcOrd="0" destOrd="0" presId="urn:microsoft.com/office/officeart/2005/8/layout/orgChart1"/>
    <dgm:cxn modelId="{E75DE075-8AAA-4BDD-8440-136E215F6474}" type="presParOf" srcId="{4476C3FE-9FCB-4F85-B768-6EEBFBE8BE93}" destId="{09EA11F1-C1B8-4C33-8058-DAAB1A47239F}" srcOrd="1" destOrd="0" presId="urn:microsoft.com/office/officeart/2005/8/layout/orgChart1"/>
    <dgm:cxn modelId="{6EBDB48F-936B-46D3-AA84-BBE2D917D0E7}" type="presParOf" srcId="{18673439-A07F-43A0-8193-60E72C930598}" destId="{84CCF76B-76AA-40E3-B32B-218444C267B3}" srcOrd="1" destOrd="0" presId="urn:microsoft.com/office/officeart/2005/8/layout/orgChart1"/>
    <dgm:cxn modelId="{23292135-4132-4712-A444-C15C895F0370}" type="presParOf" srcId="{18673439-A07F-43A0-8193-60E72C930598}" destId="{8D470CE9-31D0-4AC5-BDDE-B462A9B0D5ED}" srcOrd="2" destOrd="0" presId="urn:microsoft.com/office/officeart/2005/8/layout/orgChart1"/>
    <dgm:cxn modelId="{306E73D9-6BB5-4D6F-90D9-F4E35288D608}" type="presParOf" srcId="{D1CCA374-0EBB-48EA-8BB5-5411864F3CB3}" destId="{FFC95F91-B0B9-4F0F-B4F8-F5003A050ED5}" srcOrd="6" destOrd="0" presId="urn:microsoft.com/office/officeart/2005/8/layout/orgChart1"/>
    <dgm:cxn modelId="{39EE19A8-D387-44E7-A160-7918928092EF}" type="presParOf" srcId="{D1CCA374-0EBB-48EA-8BB5-5411864F3CB3}" destId="{E725E57A-2CED-4010-97FE-EE8ABB0BEA27}" srcOrd="7" destOrd="0" presId="urn:microsoft.com/office/officeart/2005/8/layout/orgChart1"/>
    <dgm:cxn modelId="{958EC11E-1CBE-494B-9273-834A0AC5A075}" type="presParOf" srcId="{E725E57A-2CED-4010-97FE-EE8ABB0BEA27}" destId="{5D719F0B-FC3C-4D91-BA42-A4B761BD5F77}" srcOrd="0" destOrd="0" presId="urn:microsoft.com/office/officeart/2005/8/layout/orgChart1"/>
    <dgm:cxn modelId="{3F521FFE-3A35-444A-B5DB-BC621EFAB728}" type="presParOf" srcId="{5D719F0B-FC3C-4D91-BA42-A4B761BD5F77}" destId="{66DCEEA3-79B9-45B2-9A38-FA2C7BCB7786}" srcOrd="0" destOrd="0" presId="urn:microsoft.com/office/officeart/2005/8/layout/orgChart1"/>
    <dgm:cxn modelId="{BD058340-D08F-46EC-9D03-AD094A50DA08}" type="presParOf" srcId="{5D719F0B-FC3C-4D91-BA42-A4B761BD5F77}" destId="{ACDBCD4F-7FFF-482F-9733-468F11F36D97}" srcOrd="1" destOrd="0" presId="urn:microsoft.com/office/officeart/2005/8/layout/orgChart1"/>
    <dgm:cxn modelId="{D91D1654-240F-468A-BC33-26ED815DB434}" type="presParOf" srcId="{E725E57A-2CED-4010-97FE-EE8ABB0BEA27}" destId="{C19812C5-2185-4A50-9141-2E640E3C96A7}" srcOrd="1" destOrd="0" presId="urn:microsoft.com/office/officeart/2005/8/layout/orgChart1"/>
    <dgm:cxn modelId="{AF570F4B-CBB1-4F58-B16A-6A6B75AE117B}" type="presParOf" srcId="{E725E57A-2CED-4010-97FE-EE8ABB0BEA27}" destId="{7215F47F-0F86-44CA-A9A3-C18764D8F800}" srcOrd="2" destOrd="0" presId="urn:microsoft.com/office/officeart/2005/8/layout/orgChart1"/>
    <dgm:cxn modelId="{2278CDC3-F84B-4D14-8E07-CE4C15CAC267}" type="presParOf" srcId="{D1CCA374-0EBB-48EA-8BB5-5411864F3CB3}" destId="{70975A12-A3ED-4359-9357-C415A287EC5F}" srcOrd="8" destOrd="0" presId="urn:microsoft.com/office/officeart/2005/8/layout/orgChart1"/>
    <dgm:cxn modelId="{48131487-3ABA-400C-BCA6-B3B92EFB9D66}" type="presParOf" srcId="{D1CCA374-0EBB-48EA-8BB5-5411864F3CB3}" destId="{48E33BD3-4860-4A55-B5E0-CC6C3396FF8F}" srcOrd="9" destOrd="0" presId="urn:microsoft.com/office/officeart/2005/8/layout/orgChart1"/>
    <dgm:cxn modelId="{5DCB6E29-74BC-4E7D-93B3-9F667206356C}" type="presParOf" srcId="{48E33BD3-4860-4A55-B5E0-CC6C3396FF8F}" destId="{CDA5D61D-4EF5-4C9A-8033-37B4600E167F}" srcOrd="0" destOrd="0" presId="urn:microsoft.com/office/officeart/2005/8/layout/orgChart1"/>
    <dgm:cxn modelId="{35FE3B67-639D-4F7D-9202-A5EAB1DA542E}" type="presParOf" srcId="{CDA5D61D-4EF5-4C9A-8033-37B4600E167F}" destId="{904AF872-C457-4F5E-AED7-70B66C8AAF8C}" srcOrd="0" destOrd="0" presId="urn:microsoft.com/office/officeart/2005/8/layout/orgChart1"/>
    <dgm:cxn modelId="{A6FD247D-1F02-416F-991D-7E1AA5326CDB}" type="presParOf" srcId="{CDA5D61D-4EF5-4C9A-8033-37B4600E167F}" destId="{4DC0B917-DE7D-4F5F-837A-E89773572E93}" srcOrd="1" destOrd="0" presId="urn:microsoft.com/office/officeart/2005/8/layout/orgChart1"/>
    <dgm:cxn modelId="{CA07DBAB-3204-4A9A-B730-26EAFFE7E615}" type="presParOf" srcId="{48E33BD3-4860-4A55-B5E0-CC6C3396FF8F}" destId="{7D6126BE-B74C-4901-AEAF-06F72E9ABBA4}" srcOrd="1" destOrd="0" presId="urn:microsoft.com/office/officeart/2005/8/layout/orgChart1"/>
    <dgm:cxn modelId="{2CE09E07-C1B8-4B96-B4E2-92163EB259CF}" type="presParOf" srcId="{48E33BD3-4860-4A55-B5E0-CC6C3396FF8F}" destId="{95D63A9A-4C82-40F3-BD50-4AB714EE0B17}" srcOrd="2" destOrd="0" presId="urn:microsoft.com/office/officeart/2005/8/layout/orgChart1"/>
    <dgm:cxn modelId="{FF404464-D4A4-4337-BD47-CB6B0C7183E5}" type="presParOf" srcId="{D1CCA374-0EBB-48EA-8BB5-5411864F3CB3}" destId="{454A9D5E-87F5-4002-B38F-C4ECD5D2EF0B}" srcOrd="10" destOrd="0" presId="urn:microsoft.com/office/officeart/2005/8/layout/orgChart1"/>
    <dgm:cxn modelId="{D14E3796-F49F-4DA4-A463-D697E458CE38}" type="presParOf" srcId="{D1CCA374-0EBB-48EA-8BB5-5411864F3CB3}" destId="{501940F0-7226-4B8E-A3B4-6808F50ABA51}" srcOrd="11" destOrd="0" presId="urn:microsoft.com/office/officeart/2005/8/layout/orgChart1"/>
    <dgm:cxn modelId="{E425992A-9769-440D-8D98-448ED01CA98B}" type="presParOf" srcId="{501940F0-7226-4B8E-A3B4-6808F50ABA51}" destId="{6FB662A2-B66D-45B5-94A2-A552F1753206}" srcOrd="0" destOrd="0" presId="urn:microsoft.com/office/officeart/2005/8/layout/orgChart1"/>
    <dgm:cxn modelId="{9F7DBB12-FD2E-4453-BE06-15611CF7D0C6}" type="presParOf" srcId="{6FB662A2-B66D-45B5-94A2-A552F1753206}" destId="{8428BB2E-E572-4FAB-9F53-DDA6625693D2}" srcOrd="0" destOrd="0" presId="urn:microsoft.com/office/officeart/2005/8/layout/orgChart1"/>
    <dgm:cxn modelId="{8B3AEB30-A322-4F03-B0A0-E886D50859AB}" type="presParOf" srcId="{6FB662A2-B66D-45B5-94A2-A552F1753206}" destId="{EC4AE731-C6D9-43A9-A60E-01A9CAAF89C1}" srcOrd="1" destOrd="0" presId="urn:microsoft.com/office/officeart/2005/8/layout/orgChart1"/>
    <dgm:cxn modelId="{2CFD4C22-3DD0-40CF-9502-CA264C19BC02}" type="presParOf" srcId="{501940F0-7226-4B8E-A3B4-6808F50ABA51}" destId="{03883203-DFE6-4F11-8580-69098713867C}" srcOrd="1" destOrd="0" presId="urn:microsoft.com/office/officeart/2005/8/layout/orgChart1"/>
    <dgm:cxn modelId="{9653DC25-B11D-40C2-A89D-8BDAE31E2119}" type="presParOf" srcId="{501940F0-7226-4B8E-A3B4-6808F50ABA51}" destId="{83F380F7-1BE6-4B95-8CE6-7E887870D1B9}" srcOrd="2" destOrd="0" presId="urn:microsoft.com/office/officeart/2005/8/layout/orgChart1"/>
    <dgm:cxn modelId="{6A05C819-61C7-4168-A50F-45751685D651}" type="presParOf" srcId="{D1CCA374-0EBB-48EA-8BB5-5411864F3CB3}" destId="{3C49ADA5-98A1-4347-AAD2-4E29F49A2448}" srcOrd="12" destOrd="0" presId="urn:microsoft.com/office/officeart/2005/8/layout/orgChart1"/>
    <dgm:cxn modelId="{74F189B1-33FA-4B85-9657-710F6588442F}" type="presParOf" srcId="{D1CCA374-0EBB-48EA-8BB5-5411864F3CB3}" destId="{5A91C0F1-D7C8-4B97-B45F-B028864B9570}" srcOrd="13" destOrd="0" presId="urn:microsoft.com/office/officeart/2005/8/layout/orgChart1"/>
    <dgm:cxn modelId="{2C56CB4C-376A-4E0C-B7D0-F2A7BA5E9D75}" type="presParOf" srcId="{5A91C0F1-D7C8-4B97-B45F-B028864B9570}" destId="{EA76482C-10F4-4D3F-B5FA-CF8380069464}" srcOrd="0" destOrd="0" presId="urn:microsoft.com/office/officeart/2005/8/layout/orgChart1"/>
    <dgm:cxn modelId="{844769D5-0191-425A-9A80-F816CF502918}" type="presParOf" srcId="{EA76482C-10F4-4D3F-B5FA-CF8380069464}" destId="{490C400D-213C-400D-B1B7-0A10A191054A}" srcOrd="0" destOrd="0" presId="urn:microsoft.com/office/officeart/2005/8/layout/orgChart1"/>
    <dgm:cxn modelId="{1E72F1A8-3AEE-4B8C-A6E7-E302EE106613}" type="presParOf" srcId="{EA76482C-10F4-4D3F-B5FA-CF8380069464}" destId="{5F929F4C-B815-44FF-BD2E-1C99CD1C4623}" srcOrd="1" destOrd="0" presId="urn:microsoft.com/office/officeart/2005/8/layout/orgChart1"/>
    <dgm:cxn modelId="{BF1804EA-1486-4BAB-9A90-8E15CFE69183}" type="presParOf" srcId="{5A91C0F1-D7C8-4B97-B45F-B028864B9570}" destId="{FAB9FFF9-29C6-4D88-97ED-96C8AF14423E}" srcOrd="1" destOrd="0" presId="urn:microsoft.com/office/officeart/2005/8/layout/orgChart1"/>
    <dgm:cxn modelId="{C1E89EE6-E15D-44E5-AA58-CE1F019197CD}" type="presParOf" srcId="{5A91C0F1-D7C8-4B97-B45F-B028864B9570}" destId="{3FD71785-A421-4BEF-A7E9-5834D014D830}" srcOrd="2" destOrd="0" presId="urn:microsoft.com/office/officeart/2005/8/layout/orgChart1"/>
    <dgm:cxn modelId="{9866D385-5024-48EB-94FC-E2E0BF8EB1F1}" type="presParOf" srcId="{D1CCA374-0EBB-48EA-8BB5-5411864F3CB3}" destId="{82DE5131-92CC-4057-9EDE-6726B9CE5501}" srcOrd="14" destOrd="0" presId="urn:microsoft.com/office/officeart/2005/8/layout/orgChart1"/>
    <dgm:cxn modelId="{89C9D60A-A2E4-4975-AC7B-D4ED439A7474}" type="presParOf" srcId="{D1CCA374-0EBB-48EA-8BB5-5411864F3CB3}" destId="{15B459EA-D5C8-48A4-B6F9-F9FBDB6B62B3}" srcOrd="15" destOrd="0" presId="urn:microsoft.com/office/officeart/2005/8/layout/orgChart1"/>
    <dgm:cxn modelId="{874DD03C-45DB-48A1-848C-C465A880E30C}" type="presParOf" srcId="{15B459EA-D5C8-48A4-B6F9-F9FBDB6B62B3}" destId="{F7A29B23-8A97-4EEB-A81E-A0546E33EA4F}" srcOrd="0" destOrd="0" presId="urn:microsoft.com/office/officeart/2005/8/layout/orgChart1"/>
    <dgm:cxn modelId="{285C519B-9226-4BD2-9E8F-A0C5451FDB35}" type="presParOf" srcId="{F7A29B23-8A97-4EEB-A81E-A0546E33EA4F}" destId="{10A1CEFF-DFCE-4985-AEA1-C20721752111}" srcOrd="0" destOrd="0" presId="urn:microsoft.com/office/officeart/2005/8/layout/orgChart1"/>
    <dgm:cxn modelId="{F028E8A8-F17E-48A1-AABB-26BA7A5FDA68}" type="presParOf" srcId="{F7A29B23-8A97-4EEB-A81E-A0546E33EA4F}" destId="{7DF5EB74-BBC0-4481-92AC-FD32C2EB9D05}" srcOrd="1" destOrd="0" presId="urn:microsoft.com/office/officeart/2005/8/layout/orgChart1"/>
    <dgm:cxn modelId="{81461E4A-1BAA-4ABC-9DDA-274051931A8F}" type="presParOf" srcId="{15B459EA-D5C8-48A4-B6F9-F9FBDB6B62B3}" destId="{CAC52310-B83A-4ED6-B4B4-FE1031A88E6E}" srcOrd="1" destOrd="0" presId="urn:microsoft.com/office/officeart/2005/8/layout/orgChart1"/>
    <dgm:cxn modelId="{302BDE4A-9B96-4F1E-8B45-18CAE6C38D4B}" type="presParOf" srcId="{15B459EA-D5C8-48A4-B6F9-F9FBDB6B62B3}" destId="{84241B3D-E4C9-4368-8F9D-525947E06E5B}" srcOrd="2" destOrd="0" presId="urn:microsoft.com/office/officeart/2005/8/layout/orgChart1"/>
    <dgm:cxn modelId="{29EDDA1B-E7D1-477D-B1F6-278925FC92A4}" type="presParOf" srcId="{93CFA5AE-9109-4C87-BC1A-47A9DF1FE1FC}" destId="{ACEA559F-7FEB-4401-A1B4-017A251A4323}" srcOrd="2" destOrd="0" presId="urn:microsoft.com/office/officeart/2005/8/layout/orgChart1"/>
    <dgm:cxn modelId="{39585997-4638-4C86-89AE-4E9CFFC05A40}" type="presParOf" srcId="{765B40D6-F2A3-4170-9507-910C7D698033}" destId="{49EB053A-CF87-4440-BCBE-271B17240A79}" srcOrd="6" destOrd="0" presId="urn:microsoft.com/office/officeart/2005/8/layout/orgChart1"/>
    <dgm:cxn modelId="{A1DBE4C0-C6C4-4989-A5F5-9FDC39815336}" type="presParOf" srcId="{765B40D6-F2A3-4170-9507-910C7D698033}" destId="{27409BF8-B18C-47FF-B01A-4D64901F5360}" srcOrd="7" destOrd="0" presId="urn:microsoft.com/office/officeart/2005/8/layout/orgChart1"/>
    <dgm:cxn modelId="{58C31BD1-0D54-4509-9C0A-60ADABAF9A8D}" type="presParOf" srcId="{27409BF8-B18C-47FF-B01A-4D64901F5360}" destId="{EC1A8918-A854-4EA6-B07C-0348BC466F48}" srcOrd="0" destOrd="0" presId="urn:microsoft.com/office/officeart/2005/8/layout/orgChart1"/>
    <dgm:cxn modelId="{D7A06D94-D3E9-4843-9503-7922033EB779}" type="presParOf" srcId="{EC1A8918-A854-4EA6-B07C-0348BC466F48}" destId="{E78E8744-1389-40B5-81A8-88710E6788D4}" srcOrd="0" destOrd="0" presId="urn:microsoft.com/office/officeart/2005/8/layout/orgChart1"/>
    <dgm:cxn modelId="{B53AB995-88D1-4A91-B9F4-20283030DE93}" type="presParOf" srcId="{EC1A8918-A854-4EA6-B07C-0348BC466F48}" destId="{AE732D64-959C-4BCC-AE03-FCCD15CA6094}" srcOrd="1" destOrd="0" presId="urn:microsoft.com/office/officeart/2005/8/layout/orgChart1"/>
    <dgm:cxn modelId="{FF981581-AF9A-4B5A-994F-6B793121E398}" type="presParOf" srcId="{27409BF8-B18C-47FF-B01A-4D64901F5360}" destId="{2FFF511A-FD08-40F1-9F68-6F1EB7576A11}" srcOrd="1" destOrd="0" presId="urn:microsoft.com/office/officeart/2005/8/layout/orgChart1"/>
    <dgm:cxn modelId="{22E1C6D9-5B48-417F-9824-6F41AE281A28}" type="presParOf" srcId="{2FFF511A-FD08-40F1-9F68-6F1EB7576A11}" destId="{368D5737-F7B5-4C2A-B129-6547AEFC904B}" srcOrd="0" destOrd="0" presId="urn:microsoft.com/office/officeart/2005/8/layout/orgChart1"/>
    <dgm:cxn modelId="{0D1F6F49-3DDA-4F01-B983-6FC9B45A0264}" type="presParOf" srcId="{2FFF511A-FD08-40F1-9F68-6F1EB7576A11}" destId="{A97C44DF-341B-4403-B3D4-147E52353EE3}" srcOrd="1" destOrd="0" presId="urn:microsoft.com/office/officeart/2005/8/layout/orgChart1"/>
    <dgm:cxn modelId="{1608524F-FF0A-4CA3-BD17-93D95A59789B}" type="presParOf" srcId="{A97C44DF-341B-4403-B3D4-147E52353EE3}" destId="{D6BC9856-6E53-4967-85B3-8604A5AE16C9}" srcOrd="0" destOrd="0" presId="urn:microsoft.com/office/officeart/2005/8/layout/orgChart1"/>
    <dgm:cxn modelId="{160EF3E7-8FF7-4BB4-9670-F3FAE13253AD}" type="presParOf" srcId="{D6BC9856-6E53-4967-85B3-8604A5AE16C9}" destId="{E0E95209-3916-41DD-AD26-1904A76D73DD}" srcOrd="0" destOrd="0" presId="urn:microsoft.com/office/officeart/2005/8/layout/orgChart1"/>
    <dgm:cxn modelId="{BEB864C8-B142-41B6-A044-B3889A9A38BC}" type="presParOf" srcId="{D6BC9856-6E53-4967-85B3-8604A5AE16C9}" destId="{070E9EB2-9602-4AB8-8171-0B5527F4082B}" srcOrd="1" destOrd="0" presId="urn:microsoft.com/office/officeart/2005/8/layout/orgChart1"/>
    <dgm:cxn modelId="{F174301B-5C95-45E2-ABAD-DA4AC56820DB}" type="presParOf" srcId="{A97C44DF-341B-4403-B3D4-147E52353EE3}" destId="{5A8CC298-7532-4F4B-80C6-EDB5F428A4BF}" srcOrd="1" destOrd="0" presId="urn:microsoft.com/office/officeart/2005/8/layout/orgChart1"/>
    <dgm:cxn modelId="{2CFA8805-D39D-4D43-82E9-81C869707E16}" type="presParOf" srcId="{A97C44DF-341B-4403-B3D4-147E52353EE3}" destId="{5CB3CD16-9B31-48CB-8A7E-6E0F415124C8}" srcOrd="2" destOrd="0" presId="urn:microsoft.com/office/officeart/2005/8/layout/orgChart1"/>
    <dgm:cxn modelId="{FAE3B4E7-8C8B-4BBE-9897-ABD8640715F3}" type="presParOf" srcId="{2FFF511A-FD08-40F1-9F68-6F1EB7576A11}" destId="{9920C4A8-C0FB-4496-BAD8-55A329AD7E11}" srcOrd="2" destOrd="0" presId="urn:microsoft.com/office/officeart/2005/8/layout/orgChart1"/>
    <dgm:cxn modelId="{7991DD3A-655C-43C7-B2A2-2BD8E10D6B15}" type="presParOf" srcId="{2FFF511A-FD08-40F1-9F68-6F1EB7576A11}" destId="{CECEC628-E945-456B-BCF5-99C50F4A40B5}" srcOrd="3" destOrd="0" presId="urn:microsoft.com/office/officeart/2005/8/layout/orgChart1"/>
    <dgm:cxn modelId="{E9673723-FC7F-4BB7-8E1B-1DDA85205CF9}" type="presParOf" srcId="{CECEC628-E945-456B-BCF5-99C50F4A40B5}" destId="{BF5E7593-EBB4-42AC-84BD-80A402C8E690}" srcOrd="0" destOrd="0" presId="urn:microsoft.com/office/officeart/2005/8/layout/orgChart1"/>
    <dgm:cxn modelId="{73E17E64-C7A1-4661-A979-3BCB75573DD3}" type="presParOf" srcId="{BF5E7593-EBB4-42AC-84BD-80A402C8E690}" destId="{ED5D1DF0-0883-4F97-AEB2-0B6818BB53F5}" srcOrd="0" destOrd="0" presId="urn:microsoft.com/office/officeart/2005/8/layout/orgChart1"/>
    <dgm:cxn modelId="{DD8295D9-D904-47C8-B5ED-DF254910B07C}" type="presParOf" srcId="{BF5E7593-EBB4-42AC-84BD-80A402C8E690}" destId="{B052FA0D-3AA0-42ED-9C1B-D9F949A39102}" srcOrd="1" destOrd="0" presId="urn:microsoft.com/office/officeart/2005/8/layout/orgChart1"/>
    <dgm:cxn modelId="{E0DF388A-E95D-404F-BE29-CF74EA0E2935}" type="presParOf" srcId="{CECEC628-E945-456B-BCF5-99C50F4A40B5}" destId="{8A3654ED-59EC-4962-88F3-6BB4B4C57A82}" srcOrd="1" destOrd="0" presId="urn:microsoft.com/office/officeart/2005/8/layout/orgChart1"/>
    <dgm:cxn modelId="{2EF20B81-8A06-484E-A57E-66B5204765DD}" type="presParOf" srcId="{CECEC628-E945-456B-BCF5-99C50F4A40B5}" destId="{E65A0767-BA9B-49C4-B6FE-481A1518DEBE}" srcOrd="2" destOrd="0" presId="urn:microsoft.com/office/officeart/2005/8/layout/orgChart1"/>
    <dgm:cxn modelId="{F49BB422-FB02-44A9-80D6-0C83C4EB474C}" type="presParOf" srcId="{2FFF511A-FD08-40F1-9F68-6F1EB7576A11}" destId="{B648268E-1F48-4F03-B90B-CA03D9EB9C2C}" srcOrd="4" destOrd="0" presId="urn:microsoft.com/office/officeart/2005/8/layout/orgChart1"/>
    <dgm:cxn modelId="{70407536-918D-4965-A1B5-B917B8972CBB}" type="presParOf" srcId="{2FFF511A-FD08-40F1-9F68-6F1EB7576A11}" destId="{F14F52ED-F392-4501-B1D9-4D50A5E92CC3}" srcOrd="5" destOrd="0" presId="urn:microsoft.com/office/officeart/2005/8/layout/orgChart1"/>
    <dgm:cxn modelId="{73AE949B-4E6C-4B60-834A-829AC3D74072}" type="presParOf" srcId="{F14F52ED-F392-4501-B1D9-4D50A5E92CC3}" destId="{7336F46B-6329-4EEB-B5BD-A14912408A04}" srcOrd="0" destOrd="0" presId="urn:microsoft.com/office/officeart/2005/8/layout/orgChart1"/>
    <dgm:cxn modelId="{3B6923EC-C8DF-4DFE-A790-B38AC9EE27A0}" type="presParOf" srcId="{7336F46B-6329-4EEB-B5BD-A14912408A04}" destId="{5F6946B2-DB1E-4E1D-A631-65EFF07E70BC}" srcOrd="0" destOrd="0" presId="urn:microsoft.com/office/officeart/2005/8/layout/orgChart1"/>
    <dgm:cxn modelId="{D1F027D9-8E53-4E19-9DDB-D4B2E633FE7D}" type="presParOf" srcId="{7336F46B-6329-4EEB-B5BD-A14912408A04}" destId="{04C91A7F-1945-4950-821F-5C3F3DEE8B0E}" srcOrd="1" destOrd="0" presId="urn:microsoft.com/office/officeart/2005/8/layout/orgChart1"/>
    <dgm:cxn modelId="{7D7D4710-8904-40D3-AE68-B762271A48D0}" type="presParOf" srcId="{F14F52ED-F392-4501-B1D9-4D50A5E92CC3}" destId="{39ABF135-5B69-406F-AB6A-D7E0262ADA0F}" srcOrd="1" destOrd="0" presId="urn:microsoft.com/office/officeart/2005/8/layout/orgChart1"/>
    <dgm:cxn modelId="{C44576E0-7E61-47BA-A708-5F7811E8A0A2}" type="presParOf" srcId="{F14F52ED-F392-4501-B1D9-4D50A5E92CC3}" destId="{A43CF23C-082E-48C6-8384-9392CD4FFFE1}" srcOrd="2" destOrd="0" presId="urn:microsoft.com/office/officeart/2005/8/layout/orgChart1"/>
    <dgm:cxn modelId="{86F14D70-D8AB-48C7-A32D-4D853E10F2D0}" type="presParOf" srcId="{2FFF511A-FD08-40F1-9F68-6F1EB7576A11}" destId="{BDE53476-3DEF-443D-B005-1998C7DB1BEB}" srcOrd="6" destOrd="0" presId="urn:microsoft.com/office/officeart/2005/8/layout/orgChart1"/>
    <dgm:cxn modelId="{644EA6C3-E4A6-4F69-A80A-C7C775732D8D}" type="presParOf" srcId="{2FFF511A-FD08-40F1-9F68-6F1EB7576A11}" destId="{26EAB56D-B14F-4A6E-9456-B701E837828E}" srcOrd="7" destOrd="0" presId="urn:microsoft.com/office/officeart/2005/8/layout/orgChart1"/>
    <dgm:cxn modelId="{18F4F812-23F9-4363-B2EE-0BBC0C326DBD}" type="presParOf" srcId="{26EAB56D-B14F-4A6E-9456-B701E837828E}" destId="{6F027E3A-B1AB-411C-A1D8-EBF42300A7B4}" srcOrd="0" destOrd="0" presId="urn:microsoft.com/office/officeart/2005/8/layout/orgChart1"/>
    <dgm:cxn modelId="{F7602D86-1C6F-4629-B9DC-E9E3E7218D30}" type="presParOf" srcId="{6F027E3A-B1AB-411C-A1D8-EBF42300A7B4}" destId="{BA2B4120-B210-42E2-BFDE-7AAE611DE86B}" srcOrd="0" destOrd="0" presId="urn:microsoft.com/office/officeart/2005/8/layout/orgChart1"/>
    <dgm:cxn modelId="{81DFE6D6-B076-4DCE-828B-295B808024B6}" type="presParOf" srcId="{6F027E3A-B1AB-411C-A1D8-EBF42300A7B4}" destId="{66703674-C4EF-4A0B-9372-D997BEAA2D7F}" srcOrd="1" destOrd="0" presId="urn:microsoft.com/office/officeart/2005/8/layout/orgChart1"/>
    <dgm:cxn modelId="{B27C3677-5976-4F23-A3B5-FCEF001A83EE}" type="presParOf" srcId="{26EAB56D-B14F-4A6E-9456-B701E837828E}" destId="{79C24B45-DE29-4B83-9EB1-24A4C6423236}" srcOrd="1" destOrd="0" presId="urn:microsoft.com/office/officeart/2005/8/layout/orgChart1"/>
    <dgm:cxn modelId="{7516D81D-AD5F-4C03-A52B-DFB7B31931ED}" type="presParOf" srcId="{26EAB56D-B14F-4A6E-9456-B701E837828E}" destId="{40FD33D3-187D-4CF7-A9CF-DFB1D39DF7D5}" srcOrd="2" destOrd="0" presId="urn:microsoft.com/office/officeart/2005/8/layout/orgChart1"/>
    <dgm:cxn modelId="{1F6EF70C-A633-4B10-9841-3D3BCAA7CF3B}" type="presParOf" srcId="{2FFF511A-FD08-40F1-9F68-6F1EB7576A11}" destId="{1530D74E-7E3B-4088-A1A0-77A97BCD7BB1}" srcOrd="8" destOrd="0" presId="urn:microsoft.com/office/officeart/2005/8/layout/orgChart1"/>
    <dgm:cxn modelId="{22742352-046A-4398-B54F-E38CB236659B}" type="presParOf" srcId="{2FFF511A-FD08-40F1-9F68-6F1EB7576A11}" destId="{CFA40782-A849-462F-A3EF-45CE7C66FAE5}" srcOrd="9" destOrd="0" presId="urn:microsoft.com/office/officeart/2005/8/layout/orgChart1"/>
    <dgm:cxn modelId="{8BA9FBBD-B842-44E5-9365-86514171C08D}" type="presParOf" srcId="{CFA40782-A849-462F-A3EF-45CE7C66FAE5}" destId="{1774472E-1912-4564-B960-E3B99E8052DC}" srcOrd="0" destOrd="0" presId="urn:microsoft.com/office/officeart/2005/8/layout/orgChart1"/>
    <dgm:cxn modelId="{E5A925D9-BE2B-427B-9BBA-C1E53562D860}" type="presParOf" srcId="{1774472E-1912-4564-B960-E3B99E8052DC}" destId="{DB4088A0-9EA9-4C39-A566-2B49ED7F0D77}" srcOrd="0" destOrd="0" presId="urn:microsoft.com/office/officeart/2005/8/layout/orgChart1"/>
    <dgm:cxn modelId="{519314E6-6E80-4CC9-AC8C-65D54BE42D51}" type="presParOf" srcId="{1774472E-1912-4564-B960-E3B99E8052DC}" destId="{81FBFFA0-DBC7-49BD-B953-B47EFDC17058}" srcOrd="1" destOrd="0" presId="urn:microsoft.com/office/officeart/2005/8/layout/orgChart1"/>
    <dgm:cxn modelId="{A9A212DB-068E-4252-81F6-6E0C22A75A80}" type="presParOf" srcId="{CFA40782-A849-462F-A3EF-45CE7C66FAE5}" destId="{302DEFD5-3C8D-4667-9307-641F34F5E55B}" srcOrd="1" destOrd="0" presId="urn:microsoft.com/office/officeart/2005/8/layout/orgChart1"/>
    <dgm:cxn modelId="{7A6195A2-113F-4AB6-A89E-A4D6642AD8D1}" type="presParOf" srcId="{CFA40782-A849-462F-A3EF-45CE7C66FAE5}" destId="{03E91C32-A203-4D28-9219-447A5A961152}" srcOrd="2" destOrd="0" presId="urn:microsoft.com/office/officeart/2005/8/layout/orgChart1"/>
    <dgm:cxn modelId="{654E1477-D809-4860-84A3-28F6A5CBCB1E}" type="presParOf" srcId="{2FFF511A-FD08-40F1-9F68-6F1EB7576A11}" destId="{989DE927-6B78-49F2-8948-AC81273DC29F}" srcOrd="10" destOrd="0" presId="urn:microsoft.com/office/officeart/2005/8/layout/orgChart1"/>
    <dgm:cxn modelId="{518E0F65-2C2B-4F02-AA12-0FAED4FBFAC2}" type="presParOf" srcId="{2FFF511A-FD08-40F1-9F68-6F1EB7576A11}" destId="{826375FB-8B26-4060-AA5F-63CF84BADD3E}" srcOrd="11" destOrd="0" presId="urn:microsoft.com/office/officeart/2005/8/layout/orgChart1"/>
    <dgm:cxn modelId="{C448B82C-97E9-46B1-A336-8D5BAFB7F7EB}" type="presParOf" srcId="{826375FB-8B26-4060-AA5F-63CF84BADD3E}" destId="{C4F9963E-E3E4-4F38-8FB7-254E9A229E2A}" srcOrd="0" destOrd="0" presId="urn:microsoft.com/office/officeart/2005/8/layout/orgChart1"/>
    <dgm:cxn modelId="{B1E5C40A-93C3-4836-97E8-87C434203CC7}" type="presParOf" srcId="{C4F9963E-E3E4-4F38-8FB7-254E9A229E2A}" destId="{0A9F4464-E00D-4558-8275-5E8164A2081F}" srcOrd="0" destOrd="0" presId="urn:microsoft.com/office/officeart/2005/8/layout/orgChart1"/>
    <dgm:cxn modelId="{4A112DB2-8550-48F5-8E0C-40ED66603CF5}" type="presParOf" srcId="{C4F9963E-E3E4-4F38-8FB7-254E9A229E2A}" destId="{9D168687-514B-4E0E-854B-E1E9EDE804AB}" srcOrd="1" destOrd="0" presId="urn:microsoft.com/office/officeart/2005/8/layout/orgChart1"/>
    <dgm:cxn modelId="{CBE9E5CD-27BC-4BA7-8151-459775A5DC08}" type="presParOf" srcId="{826375FB-8B26-4060-AA5F-63CF84BADD3E}" destId="{40750D5D-47DF-43AC-A23E-5D1587A42CEF}" srcOrd="1" destOrd="0" presId="urn:microsoft.com/office/officeart/2005/8/layout/orgChart1"/>
    <dgm:cxn modelId="{BA1AF9B6-C129-4951-A7A9-7ECC17E27421}" type="presParOf" srcId="{826375FB-8B26-4060-AA5F-63CF84BADD3E}" destId="{B17E0563-E48A-4347-BC6C-805C3B014404}" srcOrd="2" destOrd="0" presId="urn:microsoft.com/office/officeart/2005/8/layout/orgChart1"/>
    <dgm:cxn modelId="{DC51F0AF-4E87-42AE-993A-D940A870A821}" type="presParOf" srcId="{2FFF511A-FD08-40F1-9F68-6F1EB7576A11}" destId="{0D28313C-DB5F-4DCA-89DD-09673A06D3E9}" srcOrd="12" destOrd="0" presId="urn:microsoft.com/office/officeart/2005/8/layout/orgChart1"/>
    <dgm:cxn modelId="{DD79CAEF-3834-427E-B93C-2A77ED1DED02}" type="presParOf" srcId="{2FFF511A-FD08-40F1-9F68-6F1EB7576A11}" destId="{770D40CF-A141-492E-85A0-06833F2CA0D3}" srcOrd="13" destOrd="0" presId="urn:microsoft.com/office/officeart/2005/8/layout/orgChart1"/>
    <dgm:cxn modelId="{BA113A67-496D-4B68-BA8C-AA03C9FCC0E8}" type="presParOf" srcId="{770D40CF-A141-492E-85A0-06833F2CA0D3}" destId="{430A4898-4140-49E1-AC04-377ED915E8AF}" srcOrd="0" destOrd="0" presId="urn:microsoft.com/office/officeart/2005/8/layout/orgChart1"/>
    <dgm:cxn modelId="{2F007770-C9A0-48B0-BACE-0C7B40F0DFFA}" type="presParOf" srcId="{430A4898-4140-49E1-AC04-377ED915E8AF}" destId="{AF2BAEE8-1F9F-480D-9955-99C9EF0B36B7}" srcOrd="0" destOrd="0" presId="urn:microsoft.com/office/officeart/2005/8/layout/orgChart1"/>
    <dgm:cxn modelId="{FE51E3E5-B459-4C44-A162-13FF88A517E4}" type="presParOf" srcId="{430A4898-4140-49E1-AC04-377ED915E8AF}" destId="{DB6D1522-8EFE-4EC2-9BDA-1C38C1F64E27}" srcOrd="1" destOrd="0" presId="urn:microsoft.com/office/officeart/2005/8/layout/orgChart1"/>
    <dgm:cxn modelId="{E2476894-C739-4DDD-93F6-F5EC6D61F657}" type="presParOf" srcId="{770D40CF-A141-492E-85A0-06833F2CA0D3}" destId="{99597A26-EFDE-4578-A338-B3583AD3CE24}" srcOrd="1" destOrd="0" presId="urn:microsoft.com/office/officeart/2005/8/layout/orgChart1"/>
    <dgm:cxn modelId="{45DE753A-4AF2-42FD-87F9-73986668A207}" type="presParOf" srcId="{770D40CF-A141-492E-85A0-06833F2CA0D3}" destId="{C818E421-82F6-4DB8-9553-F53277AE14A4}" srcOrd="2" destOrd="0" presId="urn:microsoft.com/office/officeart/2005/8/layout/orgChart1"/>
    <dgm:cxn modelId="{BB634210-9EBD-45ED-BF86-E2C4C26FBC80}" type="presParOf" srcId="{2FFF511A-FD08-40F1-9F68-6F1EB7576A11}" destId="{19F366A6-F682-4B98-9116-8721AA1BFFBC}" srcOrd="14" destOrd="0" presId="urn:microsoft.com/office/officeart/2005/8/layout/orgChart1"/>
    <dgm:cxn modelId="{0F569946-3CBA-4020-9FF1-EFC87E68E292}" type="presParOf" srcId="{2FFF511A-FD08-40F1-9F68-6F1EB7576A11}" destId="{6EE896CC-0E00-43FF-90D6-EF25076648DB}" srcOrd="15" destOrd="0" presId="urn:microsoft.com/office/officeart/2005/8/layout/orgChart1"/>
    <dgm:cxn modelId="{9353FA17-D7D3-4994-A90A-650E6F419214}" type="presParOf" srcId="{6EE896CC-0E00-43FF-90D6-EF25076648DB}" destId="{AFE677DC-6224-4C35-8054-B04556794D31}" srcOrd="0" destOrd="0" presId="urn:microsoft.com/office/officeart/2005/8/layout/orgChart1"/>
    <dgm:cxn modelId="{B3C07DC2-60E8-4683-ACBA-2739B8851AEB}" type="presParOf" srcId="{AFE677DC-6224-4C35-8054-B04556794D31}" destId="{EF385328-0E9A-4D32-916E-87A138321E68}" srcOrd="0" destOrd="0" presId="urn:microsoft.com/office/officeart/2005/8/layout/orgChart1"/>
    <dgm:cxn modelId="{18BA7C16-3576-489D-BD90-C6D7A53C2300}" type="presParOf" srcId="{AFE677DC-6224-4C35-8054-B04556794D31}" destId="{C5D02064-8903-44FA-91E9-C1EDD1E07446}" srcOrd="1" destOrd="0" presId="urn:microsoft.com/office/officeart/2005/8/layout/orgChart1"/>
    <dgm:cxn modelId="{43FE014F-F99F-4B64-B4BD-71CD6D550DE9}" type="presParOf" srcId="{6EE896CC-0E00-43FF-90D6-EF25076648DB}" destId="{E6D35161-A505-4E9F-8798-532DB458A85E}" srcOrd="1" destOrd="0" presId="urn:microsoft.com/office/officeart/2005/8/layout/orgChart1"/>
    <dgm:cxn modelId="{5C4CBC1A-D2EC-4E13-93B3-74A01A814C35}" type="presParOf" srcId="{6EE896CC-0E00-43FF-90D6-EF25076648DB}" destId="{41E3120A-65D3-4470-BE98-8FC3E21C2E41}" srcOrd="2" destOrd="0" presId="urn:microsoft.com/office/officeart/2005/8/layout/orgChart1"/>
    <dgm:cxn modelId="{1A0F346C-1E05-4A1E-BDD5-11DE55275CD3}" type="presParOf" srcId="{27409BF8-B18C-47FF-B01A-4D64901F5360}" destId="{437D250E-45D9-48C5-8740-D773A0BB69A9}" srcOrd="2" destOrd="0" presId="urn:microsoft.com/office/officeart/2005/8/layout/orgChart1"/>
    <dgm:cxn modelId="{DDAAF19A-E527-406F-A48E-BB49AB5AEEA9}" type="presParOf" srcId="{765B40D6-F2A3-4170-9507-910C7D698033}" destId="{5D8C4E91-5005-4622-9478-9EAA5A9691D3}" srcOrd="8" destOrd="0" presId="urn:microsoft.com/office/officeart/2005/8/layout/orgChart1"/>
    <dgm:cxn modelId="{CE32102D-EA7E-45BA-A4A4-0A75D282B8BC}" type="presParOf" srcId="{765B40D6-F2A3-4170-9507-910C7D698033}" destId="{4553B1B7-F6AC-4298-9FD9-9D63267AEDD1}" srcOrd="9" destOrd="0" presId="urn:microsoft.com/office/officeart/2005/8/layout/orgChart1"/>
    <dgm:cxn modelId="{6B052018-6F4D-4B09-8A2C-3165C097A369}" type="presParOf" srcId="{4553B1B7-F6AC-4298-9FD9-9D63267AEDD1}" destId="{29833C6E-E780-4EE9-9BAC-A97EA6C1C820}" srcOrd="0" destOrd="0" presId="urn:microsoft.com/office/officeart/2005/8/layout/orgChart1"/>
    <dgm:cxn modelId="{EB00A64C-F568-4751-9704-F2427ACEC5AF}" type="presParOf" srcId="{29833C6E-E780-4EE9-9BAC-A97EA6C1C820}" destId="{69F199F1-8347-4CF4-8434-1C0CF7B0860B}" srcOrd="0" destOrd="0" presId="urn:microsoft.com/office/officeart/2005/8/layout/orgChart1"/>
    <dgm:cxn modelId="{E5B2ADD6-661C-44F7-A3E6-C63179F1D8CE}" type="presParOf" srcId="{29833C6E-E780-4EE9-9BAC-A97EA6C1C820}" destId="{689863A4-D9E0-4B7F-B793-08992EA6DEC9}" srcOrd="1" destOrd="0" presId="urn:microsoft.com/office/officeart/2005/8/layout/orgChart1"/>
    <dgm:cxn modelId="{90050B5C-78CE-495A-ADDD-C606F2E10664}" type="presParOf" srcId="{4553B1B7-F6AC-4298-9FD9-9D63267AEDD1}" destId="{260A3274-029E-481F-B124-E46F3669457F}" srcOrd="1" destOrd="0" presId="urn:microsoft.com/office/officeart/2005/8/layout/orgChart1"/>
    <dgm:cxn modelId="{7A4BAB23-6498-45CE-93BC-249177F6D0ED}" type="presParOf" srcId="{260A3274-029E-481F-B124-E46F3669457F}" destId="{34705DC3-D78E-4B3C-A7D8-DC76D38B8B5F}" srcOrd="0" destOrd="0" presId="urn:microsoft.com/office/officeart/2005/8/layout/orgChart1"/>
    <dgm:cxn modelId="{E11D17BA-2C24-4685-8B31-1E89AFE08040}" type="presParOf" srcId="{260A3274-029E-481F-B124-E46F3669457F}" destId="{3A1E3E13-98F7-4295-9128-E3FD2D85BD72}" srcOrd="1" destOrd="0" presId="urn:microsoft.com/office/officeart/2005/8/layout/orgChart1"/>
    <dgm:cxn modelId="{02FC81F1-CCC1-41EC-A213-4917B0699C4D}" type="presParOf" srcId="{3A1E3E13-98F7-4295-9128-E3FD2D85BD72}" destId="{EBFAAF26-3D1F-4569-9D85-1EE6B5998233}" srcOrd="0" destOrd="0" presId="urn:microsoft.com/office/officeart/2005/8/layout/orgChart1"/>
    <dgm:cxn modelId="{7CCEFA72-B16D-4D4D-807D-7A6D62D04C79}" type="presParOf" srcId="{EBFAAF26-3D1F-4569-9D85-1EE6B5998233}" destId="{674BE1AD-8A2C-4E3C-AEE7-0C010CA5FBE9}" srcOrd="0" destOrd="0" presId="urn:microsoft.com/office/officeart/2005/8/layout/orgChart1"/>
    <dgm:cxn modelId="{4EF1B827-9856-4BAE-BFB1-B0D876205EE4}" type="presParOf" srcId="{EBFAAF26-3D1F-4569-9D85-1EE6B5998233}" destId="{5111E2E5-EABC-48E7-B9B2-970CFCB3CA32}" srcOrd="1" destOrd="0" presId="urn:microsoft.com/office/officeart/2005/8/layout/orgChart1"/>
    <dgm:cxn modelId="{3632479E-7F11-4E9E-8DEF-B9AAB6BDFA47}" type="presParOf" srcId="{3A1E3E13-98F7-4295-9128-E3FD2D85BD72}" destId="{892ACA31-E9D8-4375-A073-7F3E5A10BA24}" srcOrd="1" destOrd="0" presId="urn:microsoft.com/office/officeart/2005/8/layout/orgChart1"/>
    <dgm:cxn modelId="{A13026AA-8B87-4B4E-B930-EB78F69445FF}" type="presParOf" srcId="{3A1E3E13-98F7-4295-9128-E3FD2D85BD72}" destId="{7CCB417C-2E9A-48BF-890A-16AE2F47432F}" srcOrd="2" destOrd="0" presId="urn:microsoft.com/office/officeart/2005/8/layout/orgChart1"/>
    <dgm:cxn modelId="{808F21DC-2CDC-494A-AF23-5D2D84005C6D}" type="presParOf" srcId="{260A3274-029E-481F-B124-E46F3669457F}" destId="{F73DCD97-4642-40C3-BE5B-6776E8E8B6DA}" srcOrd="2" destOrd="0" presId="urn:microsoft.com/office/officeart/2005/8/layout/orgChart1"/>
    <dgm:cxn modelId="{4DBC2674-FA49-4E33-BD25-65FA12989442}" type="presParOf" srcId="{260A3274-029E-481F-B124-E46F3669457F}" destId="{2B33CAA0-9BA1-4FF8-966D-B3F0A91426BB}" srcOrd="3" destOrd="0" presId="urn:microsoft.com/office/officeart/2005/8/layout/orgChart1"/>
    <dgm:cxn modelId="{3A0D6AFA-A18C-4513-9E0C-19010BE33471}" type="presParOf" srcId="{2B33CAA0-9BA1-4FF8-966D-B3F0A91426BB}" destId="{BAFA3377-7B85-4DC0-BFBB-150646344B58}" srcOrd="0" destOrd="0" presId="urn:microsoft.com/office/officeart/2005/8/layout/orgChart1"/>
    <dgm:cxn modelId="{41CE5323-39BC-4769-AA9B-136886B41D6E}" type="presParOf" srcId="{BAFA3377-7B85-4DC0-BFBB-150646344B58}" destId="{8CD30566-A274-443E-9D56-06A508F034B0}" srcOrd="0" destOrd="0" presId="urn:microsoft.com/office/officeart/2005/8/layout/orgChart1"/>
    <dgm:cxn modelId="{471E1508-C6F7-4AAC-9920-B469D64ED7D7}" type="presParOf" srcId="{BAFA3377-7B85-4DC0-BFBB-150646344B58}" destId="{5E7CB9C9-C1CC-4A8C-A891-E346DD7613A9}" srcOrd="1" destOrd="0" presId="urn:microsoft.com/office/officeart/2005/8/layout/orgChart1"/>
    <dgm:cxn modelId="{A2B9F152-5C8B-4759-80F4-3FA8BF43E110}" type="presParOf" srcId="{2B33CAA0-9BA1-4FF8-966D-B3F0A91426BB}" destId="{C4C857B5-C53E-4DBA-A8C3-43F88F922697}" srcOrd="1" destOrd="0" presId="urn:microsoft.com/office/officeart/2005/8/layout/orgChart1"/>
    <dgm:cxn modelId="{289CA7B3-12C3-4DF0-8D02-88643D2CDBB4}" type="presParOf" srcId="{2B33CAA0-9BA1-4FF8-966D-B3F0A91426BB}" destId="{B980F96E-2846-404F-BDB0-12657E7E2FBA}" srcOrd="2" destOrd="0" presId="urn:microsoft.com/office/officeart/2005/8/layout/orgChart1"/>
    <dgm:cxn modelId="{76E6550A-6132-41C7-987F-B0ED88997AD9}" type="presParOf" srcId="{260A3274-029E-481F-B124-E46F3669457F}" destId="{FE5F616F-8C8A-47C6-8E21-0CB7CE42312A}" srcOrd="4" destOrd="0" presId="urn:microsoft.com/office/officeart/2005/8/layout/orgChart1"/>
    <dgm:cxn modelId="{55B45378-5373-442F-B2D2-702301A2D417}" type="presParOf" srcId="{260A3274-029E-481F-B124-E46F3669457F}" destId="{5FBEE559-5606-462C-8B7F-284BC612421B}" srcOrd="5" destOrd="0" presId="urn:microsoft.com/office/officeart/2005/8/layout/orgChart1"/>
    <dgm:cxn modelId="{D480558F-9779-41D5-B02D-912F8EF2FB71}" type="presParOf" srcId="{5FBEE559-5606-462C-8B7F-284BC612421B}" destId="{10E89C6E-7B9F-4E92-8E41-D948FE88C028}" srcOrd="0" destOrd="0" presId="urn:microsoft.com/office/officeart/2005/8/layout/orgChart1"/>
    <dgm:cxn modelId="{4526D548-3035-433D-B1D0-9C835D0212B0}" type="presParOf" srcId="{10E89C6E-7B9F-4E92-8E41-D948FE88C028}" destId="{D7EDB2D5-13CE-4C36-A08A-7BF06510C16F}" srcOrd="0" destOrd="0" presId="urn:microsoft.com/office/officeart/2005/8/layout/orgChart1"/>
    <dgm:cxn modelId="{1AFDB2DD-F9EF-424F-9DA4-2AD24AE9D355}" type="presParOf" srcId="{10E89C6E-7B9F-4E92-8E41-D948FE88C028}" destId="{49457098-23D1-4D0A-BDC2-84ADEEF70F08}" srcOrd="1" destOrd="0" presId="urn:microsoft.com/office/officeart/2005/8/layout/orgChart1"/>
    <dgm:cxn modelId="{D5738A1F-897E-4AC9-8A84-435D2AAF6F71}" type="presParOf" srcId="{5FBEE559-5606-462C-8B7F-284BC612421B}" destId="{89B93636-050B-451C-8724-989E427B56A0}" srcOrd="1" destOrd="0" presId="urn:microsoft.com/office/officeart/2005/8/layout/orgChart1"/>
    <dgm:cxn modelId="{ACE52642-A4D2-4BB2-A12B-39D9BA1920CA}" type="presParOf" srcId="{5FBEE559-5606-462C-8B7F-284BC612421B}" destId="{C9F0CA0D-A509-4F82-9F06-7CD99DCAF5C4}" srcOrd="2" destOrd="0" presId="urn:microsoft.com/office/officeart/2005/8/layout/orgChart1"/>
    <dgm:cxn modelId="{1DD60981-CC47-4379-AFD8-29F51F712FE2}" type="presParOf" srcId="{260A3274-029E-481F-B124-E46F3669457F}" destId="{B38E627C-9A93-467F-8ED0-9BBB28FA764A}" srcOrd="6" destOrd="0" presId="urn:microsoft.com/office/officeart/2005/8/layout/orgChart1"/>
    <dgm:cxn modelId="{2C6F6648-CC37-4108-9046-61ECB4F772A3}" type="presParOf" srcId="{260A3274-029E-481F-B124-E46F3669457F}" destId="{3C52AE10-D420-40A6-8CA9-29E599252E06}" srcOrd="7" destOrd="0" presId="urn:microsoft.com/office/officeart/2005/8/layout/orgChart1"/>
    <dgm:cxn modelId="{E0A6735D-7BBC-4F73-A61A-6644180CD816}" type="presParOf" srcId="{3C52AE10-D420-40A6-8CA9-29E599252E06}" destId="{558D94D3-F3D0-410E-AB44-2004742843D9}" srcOrd="0" destOrd="0" presId="urn:microsoft.com/office/officeart/2005/8/layout/orgChart1"/>
    <dgm:cxn modelId="{9FCDB85A-9499-46C6-9F8C-FDDD8839C0D8}" type="presParOf" srcId="{558D94D3-F3D0-410E-AB44-2004742843D9}" destId="{1D228785-D643-46EE-87A2-1ABE54AE0441}" srcOrd="0" destOrd="0" presId="urn:microsoft.com/office/officeart/2005/8/layout/orgChart1"/>
    <dgm:cxn modelId="{9583B19D-A270-42FE-8DB9-F45AACFCA671}" type="presParOf" srcId="{558D94D3-F3D0-410E-AB44-2004742843D9}" destId="{3960507F-B1E5-4C37-9694-307890A58FD6}" srcOrd="1" destOrd="0" presId="urn:microsoft.com/office/officeart/2005/8/layout/orgChart1"/>
    <dgm:cxn modelId="{96029592-0FB4-4009-B81C-EC62CDC6891D}" type="presParOf" srcId="{3C52AE10-D420-40A6-8CA9-29E599252E06}" destId="{8644BCD1-E40C-4AED-86B2-39A094F66C4E}" srcOrd="1" destOrd="0" presId="urn:microsoft.com/office/officeart/2005/8/layout/orgChart1"/>
    <dgm:cxn modelId="{A34C8CDC-A416-498A-AEB6-5142EE2DFDE2}" type="presParOf" srcId="{3C52AE10-D420-40A6-8CA9-29E599252E06}" destId="{695A5D57-94F4-4353-989E-DFEA555B52FD}" srcOrd="2" destOrd="0" presId="urn:microsoft.com/office/officeart/2005/8/layout/orgChart1"/>
    <dgm:cxn modelId="{B5FEE0BA-FF0D-4016-88BC-4FEE5FAC783A}" type="presParOf" srcId="{260A3274-029E-481F-B124-E46F3669457F}" destId="{570F562B-8374-4499-B777-35F4841966C7}" srcOrd="8" destOrd="0" presId="urn:microsoft.com/office/officeart/2005/8/layout/orgChart1"/>
    <dgm:cxn modelId="{62150A06-3BC6-4022-ADF5-CD66C03746C8}" type="presParOf" srcId="{260A3274-029E-481F-B124-E46F3669457F}" destId="{70703CF0-72CD-4982-B1A9-6A56E1533DF9}" srcOrd="9" destOrd="0" presId="urn:microsoft.com/office/officeart/2005/8/layout/orgChart1"/>
    <dgm:cxn modelId="{DD51C817-F03A-47C2-9F32-711C36AB0BEC}" type="presParOf" srcId="{70703CF0-72CD-4982-B1A9-6A56E1533DF9}" destId="{1A4155F4-AB02-44A4-B4EB-B98E57DC4D57}" srcOrd="0" destOrd="0" presId="urn:microsoft.com/office/officeart/2005/8/layout/orgChart1"/>
    <dgm:cxn modelId="{E8A97ACB-F61F-4578-B97A-1A7BDC8A3B75}" type="presParOf" srcId="{1A4155F4-AB02-44A4-B4EB-B98E57DC4D57}" destId="{699446BF-5D1C-4ADD-BEA0-2994637D965D}" srcOrd="0" destOrd="0" presId="urn:microsoft.com/office/officeart/2005/8/layout/orgChart1"/>
    <dgm:cxn modelId="{7C074B96-8403-4AE3-832C-ED86AD3D3982}" type="presParOf" srcId="{1A4155F4-AB02-44A4-B4EB-B98E57DC4D57}" destId="{CD6004DB-9040-4105-8388-209123E4AC6E}" srcOrd="1" destOrd="0" presId="urn:microsoft.com/office/officeart/2005/8/layout/orgChart1"/>
    <dgm:cxn modelId="{3588D495-76E4-4546-B81A-B9F89765BB69}" type="presParOf" srcId="{70703CF0-72CD-4982-B1A9-6A56E1533DF9}" destId="{EB780A01-E8B7-480D-AC89-BD83F71A270F}" srcOrd="1" destOrd="0" presId="urn:microsoft.com/office/officeart/2005/8/layout/orgChart1"/>
    <dgm:cxn modelId="{21D32CD5-C51F-4ED3-AB69-E6808ED4B68E}" type="presParOf" srcId="{70703CF0-72CD-4982-B1A9-6A56E1533DF9}" destId="{B12C626D-EAEB-4F98-95B6-02FD00EAA7C5}" srcOrd="2" destOrd="0" presId="urn:microsoft.com/office/officeart/2005/8/layout/orgChart1"/>
    <dgm:cxn modelId="{1C4784D0-AD8E-498C-84D9-308E72FB16FD}" type="presParOf" srcId="{260A3274-029E-481F-B124-E46F3669457F}" destId="{CA0FC590-7383-4960-8273-E6FA4BED735A}" srcOrd="10" destOrd="0" presId="urn:microsoft.com/office/officeart/2005/8/layout/orgChart1"/>
    <dgm:cxn modelId="{9F3974F0-799C-4865-A59D-C2E048DFAB26}" type="presParOf" srcId="{260A3274-029E-481F-B124-E46F3669457F}" destId="{586AD72C-6A75-4187-B553-4B1CB8A3B6F9}" srcOrd="11" destOrd="0" presId="urn:microsoft.com/office/officeart/2005/8/layout/orgChart1"/>
    <dgm:cxn modelId="{27CBA1ED-27D2-48E7-A067-FE7EDF9CE252}" type="presParOf" srcId="{586AD72C-6A75-4187-B553-4B1CB8A3B6F9}" destId="{3714905A-50B3-41E2-A5E1-3FC2F53EA68D}" srcOrd="0" destOrd="0" presId="urn:microsoft.com/office/officeart/2005/8/layout/orgChart1"/>
    <dgm:cxn modelId="{2F563C3F-27C8-46FB-9DAA-9C3031D9472C}" type="presParOf" srcId="{3714905A-50B3-41E2-A5E1-3FC2F53EA68D}" destId="{945542AF-364A-4C1C-896D-9C08520F01EC}" srcOrd="0" destOrd="0" presId="urn:microsoft.com/office/officeart/2005/8/layout/orgChart1"/>
    <dgm:cxn modelId="{8E9E0299-B8FB-44CF-8130-E24E08BD1766}" type="presParOf" srcId="{3714905A-50B3-41E2-A5E1-3FC2F53EA68D}" destId="{901F5E4F-6DF3-4905-BBFC-15637AC6905C}" srcOrd="1" destOrd="0" presId="urn:microsoft.com/office/officeart/2005/8/layout/orgChart1"/>
    <dgm:cxn modelId="{A6D6CC5E-8E49-41EA-B56C-ED3437CB153D}" type="presParOf" srcId="{586AD72C-6A75-4187-B553-4B1CB8A3B6F9}" destId="{4F8CBBA8-F445-4ED6-9FA4-BF2B1135BFD9}" srcOrd="1" destOrd="0" presId="urn:microsoft.com/office/officeart/2005/8/layout/orgChart1"/>
    <dgm:cxn modelId="{5E186AA4-B6BC-4F0D-B140-48C4AD374B18}" type="presParOf" srcId="{586AD72C-6A75-4187-B553-4B1CB8A3B6F9}" destId="{A0B72386-8711-4B4D-A83F-821430649168}" srcOrd="2" destOrd="0" presId="urn:microsoft.com/office/officeart/2005/8/layout/orgChart1"/>
    <dgm:cxn modelId="{4426E76A-2DD4-4ED0-91CA-03DAEEABCFD9}" type="presParOf" srcId="{260A3274-029E-481F-B124-E46F3669457F}" destId="{7B51A8B4-B031-4153-9ECC-5DD3DCC899A6}" srcOrd="12" destOrd="0" presId="urn:microsoft.com/office/officeart/2005/8/layout/orgChart1"/>
    <dgm:cxn modelId="{86C607CA-EC31-4FC0-B222-9880110097FA}" type="presParOf" srcId="{260A3274-029E-481F-B124-E46F3669457F}" destId="{4CF90B20-09F9-477E-8D5E-7B477B102E64}" srcOrd="13" destOrd="0" presId="urn:microsoft.com/office/officeart/2005/8/layout/orgChart1"/>
    <dgm:cxn modelId="{96079FC7-2E3C-4A77-B26E-1BCABABF5264}" type="presParOf" srcId="{4CF90B20-09F9-477E-8D5E-7B477B102E64}" destId="{FBA70D63-3CF7-47F7-922F-F6C601C991BA}" srcOrd="0" destOrd="0" presId="urn:microsoft.com/office/officeart/2005/8/layout/orgChart1"/>
    <dgm:cxn modelId="{A773D9E9-3008-4FE6-B9D6-086334E1515D}" type="presParOf" srcId="{FBA70D63-3CF7-47F7-922F-F6C601C991BA}" destId="{069A7A71-6483-4B2B-8E02-2E16742E8C02}" srcOrd="0" destOrd="0" presId="urn:microsoft.com/office/officeart/2005/8/layout/orgChart1"/>
    <dgm:cxn modelId="{089814F7-CB0D-4B26-A13E-69BE078AFDBF}" type="presParOf" srcId="{FBA70D63-3CF7-47F7-922F-F6C601C991BA}" destId="{8AD91ECC-ED29-40FF-BFC1-8E4ABE77A6FB}" srcOrd="1" destOrd="0" presId="urn:microsoft.com/office/officeart/2005/8/layout/orgChart1"/>
    <dgm:cxn modelId="{ED47A3B3-3575-41CE-BD75-ABC334EC7ADF}" type="presParOf" srcId="{4CF90B20-09F9-477E-8D5E-7B477B102E64}" destId="{CA3E5397-8984-40D5-A2FD-513DEB421F08}" srcOrd="1" destOrd="0" presId="urn:microsoft.com/office/officeart/2005/8/layout/orgChart1"/>
    <dgm:cxn modelId="{4E0E32A9-ABE8-4160-A89E-08CBC6280788}" type="presParOf" srcId="{4CF90B20-09F9-477E-8D5E-7B477B102E64}" destId="{2956F33A-EDEE-4ECA-B3F2-806DA4B7B8E6}" srcOrd="2" destOrd="0" presId="urn:microsoft.com/office/officeart/2005/8/layout/orgChart1"/>
    <dgm:cxn modelId="{555286CD-9D2D-4D17-9D0E-0A25CC58A408}" type="presParOf" srcId="{260A3274-029E-481F-B124-E46F3669457F}" destId="{3BD4AFD0-8525-4AC0-BA9F-7E3FD7307464}" srcOrd="14" destOrd="0" presId="urn:microsoft.com/office/officeart/2005/8/layout/orgChart1"/>
    <dgm:cxn modelId="{72FBF069-219A-47F5-BF9C-510D73275E8A}" type="presParOf" srcId="{260A3274-029E-481F-B124-E46F3669457F}" destId="{19498C93-1426-4F7F-9C2E-F21E83CEF2D7}" srcOrd="15" destOrd="0" presId="urn:microsoft.com/office/officeart/2005/8/layout/orgChart1"/>
    <dgm:cxn modelId="{BD437282-A4A7-408D-A894-BE380F9DBF08}" type="presParOf" srcId="{19498C93-1426-4F7F-9C2E-F21E83CEF2D7}" destId="{1284D8B0-3F44-415B-B55E-20BDFD52FD12}" srcOrd="0" destOrd="0" presId="urn:microsoft.com/office/officeart/2005/8/layout/orgChart1"/>
    <dgm:cxn modelId="{2A8A69F6-2F58-4925-BEE9-7DE383ED2E60}" type="presParOf" srcId="{1284D8B0-3F44-415B-B55E-20BDFD52FD12}" destId="{CDB11235-B646-44D0-BD4B-7FCDD9F35681}" srcOrd="0" destOrd="0" presId="urn:microsoft.com/office/officeart/2005/8/layout/orgChart1"/>
    <dgm:cxn modelId="{487C40D6-D0B5-4A9E-A3B7-9822E128A93E}" type="presParOf" srcId="{1284D8B0-3F44-415B-B55E-20BDFD52FD12}" destId="{0BE5F674-279A-416E-BABD-375E5314827E}" srcOrd="1" destOrd="0" presId="urn:microsoft.com/office/officeart/2005/8/layout/orgChart1"/>
    <dgm:cxn modelId="{EFA97721-76FE-4B7D-9F03-368AFFC66612}" type="presParOf" srcId="{19498C93-1426-4F7F-9C2E-F21E83CEF2D7}" destId="{A9EC2B02-E9C8-466A-ABB5-20DBA041054A}" srcOrd="1" destOrd="0" presId="urn:microsoft.com/office/officeart/2005/8/layout/orgChart1"/>
    <dgm:cxn modelId="{C763DE33-C622-4EC1-B5BB-DEF6ABBEEF13}" type="presParOf" srcId="{19498C93-1426-4F7F-9C2E-F21E83CEF2D7}" destId="{BFB23E16-4492-483A-AA6F-755DF8ECE05F}" srcOrd="2" destOrd="0" presId="urn:microsoft.com/office/officeart/2005/8/layout/orgChart1"/>
    <dgm:cxn modelId="{B25648B3-B8B9-4F04-AB48-F062EA1E54C0}" type="presParOf" srcId="{260A3274-029E-481F-B124-E46F3669457F}" destId="{2943A6D6-5E25-4EAC-8524-527B676D253E}" srcOrd="16" destOrd="0" presId="urn:microsoft.com/office/officeart/2005/8/layout/orgChart1"/>
    <dgm:cxn modelId="{C3FEA533-9416-4FE6-B50C-9D110232A6B4}" type="presParOf" srcId="{260A3274-029E-481F-B124-E46F3669457F}" destId="{0809ED0F-5AAE-469D-9DD5-AC84E6E78C28}" srcOrd="17" destOrd="0" presId="urn:microsoft.com/office/officeart/2005/8/layout/orgChart1"/>
    <dgm:cxn modelId="{6FE0741B-334A-4BAF-98C2-C57CB406286D}" type="presParOf" srcId="{0809ED0F-5AAE-469D-9DD5-AC84E6E78C28}" destId="{A9E6D4BA-260F-4AB4-897D-4A779B10B317}" srcOrd="0" destOrd="0" presId="urn:microsoft.com/office/officeart/2005/8/layout/orgChart1"/>
    <dgm:cxn modelId="{A50F6ED9-A4C2-4042-AE79-98F559CA97E9}" type="presParOf" srcId="{A9E6D4BA-260F-4AB4-897D-4A779B10B317}" destId="{3CF7C5A4-9820-4381-95D5-FF224E5C9F53}" srcOrd="0" destOrd="0" presId="urn:microsoft.com/office/officeart/2005/8/layout/orgChart1"/>
    <dgm:cxn modelId="{439235DE-2BD3-4E07-867F-13691C23CAC0}" type="presParOf" srcId="{A9E6D4BA-260F-4AB4-897D-4A779B10B317}" destId="{F181A82E-F926-4F35-94C4-DE2A2D527A5C}" srcOrd="1" destOrd="0" presId="urn:microsoft.com/office/officeart/2005/8/layout/orgChart1"/>
    <dgm:cxn modelId="{2BB7B017-49D9-476F-B4E5-8F57A54097AC}" type="presParOf" srcId="{0809ED0F-5AAE-469D-9DD5-AC84E6E78C28}" destId="{0FD3F325-4D38-45C5-922D-01BD50EFDAF4}" srcOrd="1" destOrd="0" presId="urn:microsoft.com/office/officeart/2005/8/layout/orgChart1"/>
    <dgm:cxn modelId="{CABA9E2C-F348-4293-925E-42262486A722}" type="presParOf" srcId="{0809ED0F-5AAE-469D-9DD5-AC84E6E78C28}" destId="{19AD88D6-F09A-41AA-B70E-1630422D6A81}" srcOrd="2" destOrd="0" presId="urn:microsoft.com/office/officeart/2005/8/layout/orgChart1"/>
    <dgm:cxn modelId="{3339D00C-2432-4AD9-B633-BD83A0B136FC}" type="presParOf" srcId="{4553B1B7-F6AC-4298-9FD9-9D63267AEDD1}" destId="{D7F4FCAA-172F-47A0-AEA1-FE4A5093D6C9}" srcOrd="2" destOrd="0" presId="urn:microsoft.com/office/officeart/2005/8/layout/orgChart1"/>
    <dgm:cxn modelId="{BC487102-AB53-4A32-AF83-B8004901C8BE}" type="presParOf" srcId="{1044A5FA-3F18-4CD9-B9A2-F0CD90C76B35}" destId="{9B3A79EC-A38F-41E8-8A20-42CCE86F632F}" srcOrd="2" destOrd="0" presId="urn:microsoft.com/office/officeart/2005/8/layout/orgChart1"/>
    <dgm:cxn modelId="{F59B0F22-3D85-4B99-9A82-1553AB9EADAD}" type="presParOf" srcId="{9B3A79EC-A38F-41E8-8A20-42CCE86F632F}" destId="{831616C0-0F4D-4933-9F50-7F2EE71A2384}" srcOrd="0" destOrd="0" presId="urn:microsoft.com/office/officeart/2005/8/layout/orgChart1"/>
    <dgm:cxn modelId="{A8B32AA8-6354-49EA-9EE3-2A76BFFA1F97}" type="presParOf" srcId="{9B3A79EC-A38F-41E8-8A20-42CCE86F632F}" destId="{4A47885C-441B-4B81-A26C-328F54C6D03B}" srcOrd="1" destOrd="0" presId="urn:microsoft.com/office/officeart/2005/8/layout/orgChart1"/>
    <dgm:cxn modelId="{31B4BC0F-E5ED-4D02-B7F2-90A9CBCEFD71}" type="presParOf" srcId="{4A47885C-441B-4B81-A26C-328F54C6D03B}" destId="{B897F028-0807-4494-B7EF-0FE259C76D69}" srcOrd="0" destOrd="0" presId="urn:microsoft.com/office/officeart/2005/8/layout/orgChart1"/>
    <dgm:cxn modelId="{8A7E28CD-7B92-497F-BF6F-F8E51D878CD0}" type="presParOf" srcId="{B897F028-0807-4494-B7EF-0FE259C76D69}" destId="{AB5AFCE7-F2E3-402A-BCC2-EA5EE8A88DAB}" srcOrd="0" destOrd="0" presId="urn:microsoft.com/office/officeart/2005/8/layout/orgChart1"/>
    <dgm:cxn modelId="{A3FC287A-F761-449C-AF72-421D068A0C9D}" type="presParOf" srcId="{B897F028-0807-4494-B7EF-0FE259C76D69}" destId="{E84E4821-DB83-48D7-8502-0B886EB4E5FF}" srcOrd="1" destOrd="0" presId="urn:microsoft.com/office/officeart/2005/8/layout/orgChart1"/>
    <dgm:cxn modelId="{23B49611-30B7-4AF1-88E7-ED5B79A7BDFF}" type="presParOf" srcId="{4A47885C-441B-4B81-A26C-328F54C6D03B}" destId="{509C2BA4-93FD-4033-82CB-2EF3E94E0FBF}" srcOrd="1" destOrd="0" presId="urn:microsoft.com/office/officeart/2005/8/layout/orgChart1"/>
    <dgm:cxn modelId="{1D451A98-9FFE-42D9-89B7-6E64691E952C}" type="presParOf" srcId="{4A47885C-441B-4B81-A26C-328F54C6D03B}" destId="{108A27C0-18C1-47E9-8285-33285E70379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1616C0-0F4D-4933-9F50-7F2EE71A2384}">
      <dsp:nvSpPr>
        <dsp:cNvPr id="0" name=""/>
        <dsp:cNvSpPr/>
      </dsp:nvSpPr>
      <dsp:spPr>
        <a:xfrm>
          <a:off x="4427218" y="432779"/>
          <a:ext cx="91440" cy="297910"/>
        </a:xfrm>
        <a:custGeom>
          <a:avLst/>
          <a:gdLst/>
          <a:ahLst/>
          <a:cxnLst/>
          <a:rect l="0" t="0" r="0" b="0"/>
          <a:pathLst>
            <a:path>
              <a:moveTo>
                <a:pt x="132941" y="0"/>
              </a:moveTo>
              <a:lnTo>
                <a:pt x="132941" y="297910"/>
              </a:lnTo>
              <a:lnTo>
                <a:pt x="45720" y="297910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43A6D6-5E25-4EAC-8524-527B676D253E}">
      <dsp:nvSpPr>
        <dsp:cNvPr id="0" name=""/>
        <dsp:cNvSpPr/>
      </dsp:nvSpPr>
      <dsp:spPr>
        <a:xfrm>
          <a:off x="7356403" y="1541215"/>
          <a:ext cx="123658" cy="46197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19714"/>
              </a:lnTo>
              <a:lnTo>
                <a:pt x="123658" y="4619714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D4AFD0-8525-4AC0-BA9F-7E3FD7307464}">
      <dsp:nvSpPr>
        <dsp:cNvPr id="0" name=""/>
        <dsp:cNvSpPr/>
      </dsp:nvSpPr>
      <dsp:spPr>
        <a:xfrm>
          <a:off x="7356403" y="1541215"/>
          <a:ext cx="115958" cy="4176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6610"/>
              </a:lnTo>
              <a:lnTo>
                <a:pt x="115958" y="4176610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51A8B4-B031-4153-9ECC-5DD3DCC899A6}">
      <dsp:nvSpPr>
        <dsp:cNvPr id="0" name=""/>
        <dsp:cNvSpPr/>
      </dsp:nvSpPr>
      <dsp:spPr>
        <a:xfrm>
          <a:off x="7356403" y="1541215"/>
          <a:ext cx="115958" cy="3648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48358"/>
              </a:lnTo>
              <a:lnTo>
                <a:pt x="115958" y="3648358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0FC590-7383-4960-8273-E6FA4BED735A}">
      <dsp:nvSpPr>
        <dsp:cNvPr id="0" name=""/>
        <dsp:cNvSpPr/>
      </dsp:nvSpPr>
      <dsp:spPr>
        <a:xfrm>
          <a:off x="7356403" y="1541215"/>
          <a:ext cx="115958" cy="31201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0106"/>
              </a:lnTo>
              <a:lnTo>
                <a:pt x="115958" y="3120106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0F562B-8374-4499-B777-35F4841966C7}">
      <dsp:nvSpPr>
        <dsp:cNvPr id="0" name=""/>
        <dsp:cNvSpPr/>
      </dsp:nvSpPr>
      <dsp:spPr>
        <a:xfrm>
          <a:off x="7356403" y="1541215"/>
          <a:ext cx="115958" cy="2513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3676"/>
              </a:lnTo>
              <a:lnTo>
                <a:pt x="115958" y="2513676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8E627C-9A93-467F-8ED0-9BBB28FA764A}">
      <dsp:nvSpPr>
        <dsp:cNvPr id="0" name=""/>
        <dsp:cNvSpPr/>
      </dsp:nvSpPr>
      <dsp:spPr>
        <a:xfrm>
          <a:off x="7356403" y="1541215"/>
          <a:ext cx="115958" cy="2044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4344"/>
              </a:lnTo>
              <a:lnTo>
                <a:pt x="115958" y="2044344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5F616F-8C8A-47C6-8E21-0CB7CE42312A}">
      <dsp:nvSpPr>
        <dsp:cNvPr id="0" name=""/>
        <dsp:cNvSpPr/>
      </dsp:nvSpPr>
      <dsp:spPr>
        <a:xfrm>
          <a:off x="7356403" y="1541215"/>
          <a:ext cx="115958" cy="14775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7577"/>
              </a:lnTo>
              <a:lnTo>
                <a:pt x="115958" y="1477577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3DCD97-4642-40C3-BE5B-6776E8E8B6DA}">
      <dsp:nvSpPr>
        <dsp:cNvPr id="0" name=""/>
        <dsp:cNvSpPr/>
      </dsp:nvSpPr>
      <dsp:spPr>
        <a:xfrm>
          <a:off x="7356403" y="1541215"/>
          <a:ext cx="115958" cy="910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0809"/>
              </a:lnTo>
              <a:lnTo>
                <a:pt x="115958" y="910809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705DC3-D78E-4B3C-A7D8-DC76D38B8B5F}">
      <dsp:nvSpPr>
        <dsp:cNvPr id="0" name=""/>
        <dsp:cNvSpPr/>
      </dsp:nvSpPr>
      <dsp:spPr>
        <a:xfrm>
          <a:off x="7356403" y="1541215"/>
          <a:ext cx="115958" cy="359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334"/>
              </a:lnTo>
              <a:lnTo>
                <a:pt x="115958" y="359334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8C4E91-5005-4622-9478-9EAA5A9691D3}">
      <dsp:nvSpPr>
        <dsp:cNvPr id="0" name=""/>
        <dsp:cNvSpPr/>
      </dsp:nvSpPr>
      <dsp:spPr>
        <a:xfrm>
          <a:off x="4560160" y="432779"/>
          <a:ext cx="3376291" cy="662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2327"/>
              </a:lnTo>
              <a:lnTo>
                <a:pt x="3376291" y="602327"/>
              </a:lnTo>
              <a:lnTo>
                <a:pt x="3376291" y="662986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F366A6-F682-4B98-9116-8721AA1BFFBC}">
      <dsp:nvSpPr>
        <dsp:cNvPr id="0" name=""/>
        <dsp:cNvSpPr/>
      </dsp:nvSpPr>
      <dsp:spPr>
        <a:xfrm>
          <a:off x="5862319" y="1541215"/>
          <a:ext cx="121421" cy="43310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31070"/>
              </a:lnTo>
              <a:lnTo>
                <a:pt x="121421" y="4331070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28313C-DB5F-4DCA-89DD-09673A06D3E9}">
      <dsp:nvSpPr>
        <dsp:cNvPr id="0" name=""/>
        <dsp:cNvSpPr/>
      </dsp:nvSpPr>
      <dsp:spPr>
        <a:xfrm>
          <a:off x="5862319" y="1541215"/>
          <a:ext cx="131219" cy="37102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0244"/>
              </a:lnTo>
              <a:lnTo>
                <a:pt x="131219" y="3710244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DE927-6B78-49F2-8948-AC81273DC29F}">
      <dsp:nvSpPr>
        <dsp:cNvPr id="0" name=""/>
        <dsp:cNvSpPr/>
      </dsp:nvSpPr>
      <dsp:spPr>
        <a:xfrm>
          <a:off x="5862319" y="1541215"/>
          <a:ext cx="131219" cy="314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6001"/>
              </a:lnTo>
              <a:lnTo>
                <a:pt x="131219" y="3146001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30D74E-7E3B-4088-A1A0-77A97BCD7BB1}">
      <dsp:nvSpPr>
        <dsp:cNvPr id="0" name=""/>
        <dsp:cNvSpPr/>
      </dsp:nvSpPr>
      <dsp:spPr>
        <a:xfrm>
          <a:off x="5862319" y="1541215"/>
          <a:ext cx="131219" cy="2578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8555"/>
              </a:lnTo>
              <a:lnTo>
                <a:pt x="131219" y="2578555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53476-3DEF-443D-B005-1998C7DB1BEB}">
      <dsp:nvSpPr>
        <dsp:cNvPr id="0" name=""/>
        <dsp:cNvSpPr/>
      </dsp:nvSpPr>
      <dsp:spPr>
        <a:xfrm>
          <a:off x="5862319" y="1541215"/>
          <a:ext cx="131219" cy="2036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6620"/>
              </a:lnTo>
              <a:lnTo>
                <a:pt x="131219" y="2036620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8268E-1F48-4F03-B90B-CA03D9EB9C2C}">
      <dsp:nvSpPr>
        <dsp:cNvPr id="0" name=""/>
        <dsp:cNvSpPr/>
      </dsp:nvSpPr>
      <dsp:spPr>
        <a:xfrm>
          <a:off x="5862319" y="1541215"/>
          <a:ext cx="131219" cy="1460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0748"/>
              </a:lnTo>
              <a:lnTo>
                <a:pt x="131219" y="1460748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20C4A8-C0FB-4496-BAD8-55A329AD7E11}">
      <dsp:nvSpPr>
        <dsp:cNvPr id="0" name=""/>
        <dsp:cNvSpPr/>
      </dsp:nvSpPr>
      <dsp:spPr>
        <a:xfrm>
          <a:off x="5862319" y="1541215"/>
          <a:ext cx="131219" cy="907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7499"/>
              </a:lnTo>
              <a:lnTo>
                <a:pt x="131219" y="907499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8D5737-F7B5-4C2A-B129-6547AEFC904B}">
      <dsp:nvSpPr>
        <dsp:cNvPr id="0" name=""/>
        <dsp:cNvSpPr/>
      </dsp:nvSpPr>
      <dsp:spPr>
        <a:xfrm>
          <a:off x="5862319" y="1541215"/>
          <a:ext cx="131219" cy="358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230"/>
              </a:lnTo>
              <a:lnTo>
                <a:pt x="131219" y="358230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EB053A-CF87-4440-BCBE-271B17240A79}">
      <dsp:nvSpPr>
        <dsp:cNvPr id="0" name=""/>
        <dsp:cNvSpPr/>
      </dsp:nvSpPr>
      <dsp:spPr>
        <a:xfrm>
          <a:off x="4560160" y="432779"/>
          <a:ext cx="1840224" cy="662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2327"/>
              </a:lnTo>
              <a:lnTo>
                <a:pt x="1840224" y="602327"/>
              </a:lnTo>
              <a:lnTo>
                <a:pt x="1840224" y="662986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E5131-92CC-4057-9EDE-6726B9CE5501}">
      <dsp:nvSpPr>
        <dsp:cNvPr id="0" name=""/>
        <dsp:cNvSpPr/>
      </dsp:nvSpPr>
      <dsp:spPr>
        <a:xfrm>
          <a:off x="4109389" y="1541215"/>
          <a:ext cx="195324" cy="42948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94863"/>
              </a:lnTo>
              <a:lnTo>
                <a:pt x="195324" y="4294863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49ADA5-98A1-4347-AAD2-4E29F49A2448}">
      <dsp:nvSpPr>
        <dsp:cNvPr id="0" name=""/>
        <dsp:cNvSpPr/>
      </dsp:nvSpPr>
      <dsp:spPr>
        <a:xfrm>
          <a:off x="4109389" y="1541215"/>
          <a:ext cx="204532" cy="37303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0302"/>
              </a:lnTo>
              <a:lnTo>
                <a:pt x="204532" y="3730302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4A9D5E-87F5-4002-B38F-C4ECD5D2EF0B}">
      <dsp:nvSpPr>
        <dsp:cNvPr id="0" name=""/>
        <dsp:cNvSpPr/>
      </dsp:nvSpPr>
      <dsp:spPr>
        <a:xfrm>
          <a:off x="4109389" y="1541215"/>
          <a:ext cx="204532" cy="31657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5742"/>
              </a:lnTo>
              <a:lnTo>
                <a:pt x="204532" y="3165742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975A12-A3ED-4359-9357-C415A287EC5F}">
      <dsp:nvSpPr>
        <dsp:cNvPr id="0" name=""/>
        <dsp:cNvSpPr/>
      </dsp:nvSpPr>
      <dsp:spPr>
        <a:xfrm>
          <a:off x="4109389" y="1541215"/>
          <a:ext cx="204532" cy="26011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1181"/>
              </a:lnTo>
              <a:lnTo>
                <a:pt x="204532" y="2601181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C95F91-B0B9-4F0F-B4F8-F5003A050ED5}">
      <dsp:nvSpPr>
        <dsp:cNvPr id="0" name=""/>
        <dsp:cNvSpPr/>
      </dsp:nvSpPr>
      <dsp:spPr>
        <a:xfrm>
          <a:off x="4109389" y="1541215"/>
          <a:ext cx="204532" cy="2036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6620"/>
              </a:lnTo>
              <a:lnTo>
                <a:pt x="204532" y="2036620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6D139F-C4DC-48C8-AEEA-B9F4C6AE7EAC}">
      <dsp:nvSpPr>
        <dsp:cNvPr id="0" name=""/>
        <dsp:cNvSpPr/>
      </dsp:nvSpPr>
      <dsp:spPr>
        <a:xfrm>
          <a:off x="4109389" y="1541215"/>
          <a:ext cx="204532" cy="14834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3495"/>
              </a:lnTo>
              <a:lnTo>
                <a:pt x="204532" y="1483495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94AB88-AD5F-46BD-9ED9-92DE93638347}">
      <dsp:nvSpPr>
        <dsp:cNvPr id="0" name=""/>
        <dsp:cNvSpPr/>
      </dsp:nvSpPr>
      <dsp:spPr>
        <a:xfrm>
          <a:off x="4109389" y="1541215"/>
          <a:ext cx="204532" cy="9189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8900"/>
              </a:lnTo>
              <a:lnTo>
                <a:pt x="204532" y="918900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CAC8D-EA7C-45FB-8248-94CFD673E0C7}">
      <dsp:nvSpPr>
        <dsp:cNvPr id="0" name=""/>
        <dsp:cNvSpPr/>
      </dsp:nvSpPr>
      <dsp:spPr>
        <a:xfrm>
          <a:off x="4109389" y="1541215"/>
          <a:ext cx="204532" cy="3788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880"/>
              </a:lnTo>
              <a:lnTo>
                <a:pt x="204532" y="378880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FB7CE7-44F1-4275-A538-80D01170E65F}">
      <dsp:nvSpPr>
        <dsp:cNvPr id="0" name=""/>
        <dsp:cNvSpPr/>
      </dsp:nvSpPr>
      <dsp:spPr>
        <a:xfrm>
          <a:off x="4560160" y="432779"/>
          <a:ext cx="171554" cy="662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2327"/>
              </a:lnTo>
              <a:lnTo>
                <a:pt x="171554" y="602327"/>
              </a:lnTo>
              <a:lnTo>
                <a:pt x="171554" y="662986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83D85-29D0-4BBF-8EFD-07C740216C57}">
      <dsp:nvSpPr>
        <dsp:cNvPr id="0" name=""/>
        <dsp:cNvSpPr/>
      </dsp:nvSpPr>
      <dsp:spPr>
        <a:xfrm>
          <a:off x="2247189" y="1539008"/>
          <a:ext cx="190816" cy="3655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5664"/>
              </a:lnTo>
              <a:lnTo>
                <a:pt x="190816" y="3655664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D9E10F-D9D2-4E6F-88C5-1212FC6456EF}">
      <dsp:nvSpPr>
        <dsp:cNvPr id="0" name=""/>
        <dsp:cNvSpPr/>
      </dsp:nvSpPr>
      <dsp:spPr>
        <a:xfrm>
          <a:off x="2247189" y="1539008"/>
          <a:ext cx="219690" cy="3182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82202"/>
              </a:lnTo>
              <a:lnTo>
                <a:pt x="219690" y="3182202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3D3822-FF73-466A-8981-638A03B1BC42}">
      <dsp:nvSpPr>
        <dsp:cNvPr id="0" name=""/>
        <dsp:cNvSpPr/>
      </dsp:nvSpPr>
      <dsp:spPr>
        <a:xfrm>
          <a:off x="2247189" y="1539008"/>
          <a:ext cx="219690" cy="2797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97480"/>
              </a:lnTo>
              <a:lnTo>
                <a:pt x="219690" y="2797480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DE7297-FDCB-4F50-B6B8-E5CCE9D49576}">
      <dsp:nvSpPr>
        <dsp:cNvPr id="0" name=""/>
        <dsp:cNvSpPr/>
      </dsp:nvSpPr>
      <dsp:spPr>
        <a:xfrm>
          <a:off x="2247189" y="1539008"/>
          <a:ext cx="219690" cy="2321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233"/>
              </a:lnTo>
              <a:lnTo>
                <a:pt x="219690" y="2321233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8781B2-A172-4B08-B684-907BF5ABE7D2}">
      <dsp:nvSpPr>
        <dsp:cNvPr id="0" name=""/>
        <dsp:cNvSpPr/>
      </dsp:nvSpPr>
      <dsp:spPr>
        <a:xfrm>
          <a:off x="2247189" y="1539008"/>
          <a:ext cx="219690" cy="1840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0642"/>
              </a:lnTo>
              <a:lnTo>
                <a:pt x="219690" y="1840642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AEBC56-25B8-4393-BDF7-FA06CE1B5120}">
      <dsp:nvSpPr>
        <dsp:cNvPr id="0" name=""/>
        <dsp:cNvSpPr/>
      </dsp:nvSpPr>
      <dsp:spPr>
        <a:xfrm>
          <a:off x="2247189" y="1539008"/>
          <a:ext cx="219690" cy="13629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2945"/>
              </a:lnTo>
              <a:lnTo>
                <a:pt x="219690" y="1362945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222261-C9DE-41E7-8032-157640E04FE7}">
      <dsp:nvSpPr>
        <dsp:cNvPr id="0" name=""/>
        <dsp:cNvSpPr/>
      </dsp:nvSpPr>
      <dsp:spPr>
        <a:xfrm>
          <a:off x="2247189" y="1539008"/>
          <a:ext cx="219690" cy="871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1042"/>
              </a:lnTo>
              <a:lnTo>
                <a:pt x="219690" y="871042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B67603-3632-4B53-9319-28447BD17A30}">
      <dsp:nvSpPr>
        <dsp:cNvPr id="0" name=""/>
        <dsp:cNvSpPr/>
      </dsp:nvSpPr>
      <dsp:spPr>
        <a:xfrm>
          <a:off x="2247189" y="1539008"/>
          <a:ext cx="219690" cy="382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354"/>
              </a:lnTo>
              <a:lnTo>
                <a:pt x="219690" y="382354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C3926-C5DC-415A-998E-07DE6B4721B4}">
      <dsp:nvSpPr>
        <dsp:cNvPr id="0" name=""/>
        <dsp:cNvSpPr/>
      </dsp:nvSpPr>
      <dsp:spPr>
        <a:xfrm>
          <a:off x="2807411" y="432779"/>
          <a:ext cx="1752749" cy="662986"/>
        </a:xfrm>
        <a:custGeom>
          <a:avLst/>
          <a:gdLst/>
          <a:ahLst/>
          <a:cxnLst/>
          <a:rect l="0" t="0" r="0" b="0"/>
          <a:pathLst>
            <a:path>
              <a:moveTo>
                <a:pt x="1752749" y="0"/>
              </a:moveTo>
              <a:lnTo>
                <a:pt x="1752749" y="602327"/>
              </a:lnTo>
              <a:lnTo>
                <a:pt x="0" y="602327"/>
              </a:lnTo>
              <a:lnTo>
                <a:pt x="0" y="662986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977A9F-A42B-4928-AD57-673DF512C3C6}">
      <dsp:nvSpPr>
        <dsp:cNvPr id="0" name=""/>
        <dsp:cNvSpPr/>
      </dsp:nvSpPr>
      <dsp:spPr>
        <a:xfrm>
          <a:off x="533421" y="1539008"/>
          <a:ext cx="214310" cy="2045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5878"/>
              </a:lnTo>
              <a:lnTo>
                <a:pt x="214310" y="2045878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8F5147-677D-4F04-BC24-0443C98C0548}">
      <dsp:nvSpPr>
        <dsp:cNvPr id="0" name=""/>
        <dsp:cNvSpPr/>
      </dsp:nvSpPr>
      <dsp:spPr>
        <a:xfrm>
          <a:off x="533421" y="1539008"/>
          <a:ext cx="214310" cy="1482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2418"/>
              </a:lnTo>
              <a:lnTo>
                <a:pt x="214310" y="1482418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27DEE9-48D6-4144-8DA7-3EAD052FB58B}">
      <dsp:nvSpPr>
        <dsp:cNvPr id="0" name=""/>
        <dsp:cNvSpPr/>
      </dsp:nvSpPr>
      <dsp:spPr>
        <a:xfrm>
          <a:off x="533421" y="1539008"/>
          <a:ext cx="214310" cy="9287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8759"/>
              </a:lnTo>
              <a:lnTo>
                <a:pt x="214310" y="928759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51666E-BD92-4284-82F8-25ACE8838765}">
      <dsp:nvSpPr>
        <dsp:cNvPr id="0" name=""/>
        <dsp:cNvSpPr/>
      </dsp:nvSpPr>
      <dsp:spPr>
        <a:xfrm>
          <a:off x="533421" y="1539008"/>
          <a:ext cx="214310" cy="388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496"/>
              </a:lnTo>
              <a:lnTo>
                <a:pt x="214310" y="388496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6302AA-031A-47B9-B232-3F6F0DA30E04}">
      <dsp:nvSpPr>
        <dsp:cNvPr id="0" name=""/>
        <dsp:cNvSpPr/>
      </dsp:nvSpPr>
      <dsp:spPr>
        <a:xfrm>
          <a:off x="1130043" y="432779"/>
          <a:ext cx="3430116" cy="662986"/>
        </a:xfrm>
        <a:custGeom>
          <a:avLst/>
          <a:gdLst/>
          <a:ahLst/>
          <a:cxnLst/>
          <a:rect l="0" t="0" r="0" b="0"/>
          <a:pathLst>
            <a:path>
              <a:moveTo>
                <a:pt x="3430116" y="0"/>
              </a:moveTo>
              <a:lnTo>
                <a:pt x="3430116" y="602327"/>
              </a:lnTo>
              <a:lnTo>
                <a:pt x="0" y="602327"/>
              </a:lnTo>
              <a:lnTo>
                <a:pt x="0" y="662986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573FFB-DAE9-462A-BBAB-A7460594A8F6}">
      <dsp:nvSpPr>
        <dsp:cNvPr id="0" name=""/>
        <dsp:cNvSpPr/>
      </dsp:nvSpPr>
      <dsp:spPr>
        <a:xfrm>
          <a:off x="3181121" y="3285"/>
          <a:ext cx="2758077" cy="429493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32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總指揮官 </a:t>
          </a:r>
          <a:r>
            <a:rPr lang="zh-TW" altLang="en-US" sz="28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梁俊堯</a:t>
          </a: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校長</a:t>
          </a:r>
          <a:endParaRPr lang="en-US" sz="1400" b="1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181121" y="3285"/>
        <a:ext cx="2758077" cy="429493"/>
      </dsp:txXfrm>
    </dsp:sp>
    <dsp:sp modelId="{8F3A91CF-B24C-4BE9-ADFD-AD19EC7C71CC}">
      <dsp:nvSpPr>
        <dsp:cNvPr id="0" name=""/>
        <dsp:cNvSpPr/>
      </dsp:nvSpPr>
      <dsp:spPr>
        <a:xfrm>
          <a:off x="384266" y="1095765"/>
          <a:ext cx="149155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通報組</a:t>
          </a:r>
          <a:endParaRPr lang="en-US" altLang="zh-TW" sz="1400" b="1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生教組長廖哲嘉</a:t>
          </a:r>
          <a:endParaRPr lang="en-US" sz="1400" b="1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84266" y="1095765"/>
        <a:ext cx="1491554" cy="443242"/>
      </dsp:txXfrm>
    </dsp:sp>
    <dsp:sp modelId="{7DDB042D-1936-4908-A4B3-602ACD964BFD}">
      <dsp:nvSpPr>
        <dsp:cNvPr id="0" name=""/>
        <dsp:cNvSpPr/>
      </dsp:nvSpPr>
      <dsp:spPr>
        <a:xfrm>
          <a:off x="747732" y="1705884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訓育組長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張翠玲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7732" y="1705884"/>
        <a:ext cx="1010224" cy="443242"/>
      </dsp:txXfrm>
    </dsp:sp>
    <dsp:sp modelId="{37ADFEE9-796F-4466-A81D-829AC3C962AE}">
      <dsp:nvSpPr>
        <dsp:cNvPr id="0" name=""/>
        <dsp:cNvSpPr/>
      </dsp:nvSpPr>
      <dsp:spPr>
        <a:xfrm>
          <a:off x="747732" y="2246146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體育組長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裴婉軒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7732" y="2246146"/>
        <a:ext cx="1010224" cy="443242"/>
      </dsp:txXfrm>
    </dsp:sp>
    <dsp:sp modelId="{2916E1B8-3E1E-4F35-9218-0431DEDA7346}">
      <dsp:nvSpPr>
        <dsp:cNvPr id="0" name=""/>
        <dsp:cNvSpPr/>
      </dsp:nvSpPr>
      <dsp:spPr>
        <a:xfrm>
          <a:off x="747732" y="2799805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幹事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杜雅芳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7732" y="2799805"/>
        <a:ext cx="1010224" cy="443242"/>
      </dsp:txXfrm>
    </dsp:sp>
    <dsp:sp modelId="{50321304-406D-42F8-B1AF-1662834050F1}">
      <dsp:nvSpPr>
        <dsp:cNvPr id="0" name=""/>
        <dsp:cNvSpPr/>
      </dsp:nvSpPr>
      <dsp:spPr>
        <a:xfrm>
          <a:off x="747732" y="3363265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工友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紀美卿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7732" y="3363265"/>
        <a:ext cx="1010224" cy="443242"/>
      </dsp:txXfrm>
    </dsp:sp>
    <dsp:sp modelId="{F5D57871-8BD2-4D87-A9C1-CD2E85AB2063}">
      <dsp:nvSpPr>
        <dsp:cNvPr id="0" name=""/>
        <dsp:cNvSpPr/>
      </dsp:nvSpPr>
      <dsp:spPr>
        <a:xfrm>
          <a:off x="2107133" y="1095765"/>
          <a:ext cx="1400555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避難引導組</a:t>
          </a:r>
          <a:endParaRPr lang="en-US" altLang="zh-TW" sz="1400" b="1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教務劉得劦主任</a:t>
          </a:r>
          <a:endParaRPr lang="en-US" sz="1400" b="1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107133" y="1095765"/>
        <a:ext cx="1400555" cy="443242"/>
      </dsp:txXfrm>
    </dsp:sp>
    <dsp:sp modelId="{7F042FA4-3B67-4C20-BB9E-3BC929494D44}">
      <dsp:nvSpPr>
        <dsp:cNvPr id="0" name=""/>
        <dsp:cNvSpPr/>
      </dsp:nvSpPr>
      <dsp:spPr>
        <a:xfrm>
          <a:off x="2466879" y="1705884"/>
          <a:ext cx="1302796" cy="430958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教學組長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陳嘉玲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466879" y="1705884"/>
        <a:ext cx="1302796" cy="430958"/>
      </dsp:txXfrm>
    </dsp:sp>
    <dsp:sp modelId="{E51615D7-8CB0-483C-905C-CA74EB16FFA6}">
      <dsp:nvSpPr>
        <dsp:cNvPr id="0" name=""/>
        <dsp:cNvSpPr/>
      </dsp:nvSpPr>
      <dsp:spPr>
        <a:xfrm>
          <a:off x="2466879" y="2194572"/>
          <a:ext cx="1302796" cy="430958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註冊組長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李易欣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466879" y="2194572"/>
        <a:ext cx="1302796" cy="430958"/>
      </dsp:txXfrm>
    </dsp:sp>
    <dsp:sp modelId="{36E9F363-CC10-47C2-8C88-FC6F4F222101}">
      <dsp:nvSpPr>
        <dsp:cNvPr id="0" name=""/>
        <dsp:cNvSpPr/>
      </dsp:nvSpPr>
      <dsp:spPr>
        <a:xfrm>
          <a:off x="2466879" y="2686474"/>
          <a:ext cx="1302796" cy="430958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spcBef>
              <a:spcPct val="0"/>
            </a:spcBef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設備組長</a:t>
          </a:r>
        </a:p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莊麗華</a:t>
          </a:r>
        </a:p>
      </dsp:txBody>
      <dsp:txXfrm>
        <a:off x="2466879" y="2686474"/>
        <a:ext cx="1302796" cy="430958"/>
      </dsp:txXfrm>
    </dsp:sp>
    <dsp:sp modelId="{FE0A8E9E-7075-4600-9A2F-0974C85A560F}">
      <dsp:nvSpPr>
        <dsp:cNvPr id="0" name=""/>
        <dsp:cNvSpPr/>
      </dsp:nvSpPr>
      <dsp:spPr>
        <a:xfrm>
          <a:off x="2466879" y="3164172"/>
          <a:ext cx="1302796" cy="430958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zh-TW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李詩琦</a:t>
          </a: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老師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466879" y="3164172"/>
        <a:ext cx="1302796" cy="430958"/>
      </dsp:txXfrm>
    </dsp:sp>
    <dsp:sp modelId="{A8E60F74-6F2D-484A-925F-1927CA4C8ED8}">
      <dsp:nvSpPr>
        <dsp:cNvPr id="0" name=""/>
        <dsp:cNvSpPr/>
      </dsp:nvSpPr>
      <dsp:spPr>
        <a:xfrm>
          <a:off x="2466879" y="3644763"/>
          <a:ext cx="1302796" cy="430958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蘇琬琪老師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466879" y="3644763"/>
        <a:ext cx="1302796" cy="430958"/>
      </dsp:txXfrm>
    </dsp:sp>
    <dsp:sp modelId="{83B03583-11D8-4A2D-B8C2-814282020986}">
      <dsp:nvSpPr>
        <dsp:cNvPr id="0" name=""/>
        <dsp:cNvSpPr/>
      </dsp:nvSpPr>
      <dsp:spPr>
        <a:xfrm>
          <a:off x="2466879" y="4121010"/>
          <a:ext cx="1302796" cy="430958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劉曉惠老師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466879" y="4121010"/>
        <a:ext cx="1302796" cy="430958"/>
      </dsp:txXfrm>
    </dsp:sp>
    <dsp:sp modelId="{64BF6176-C48D-4B26-96BA-87C6D7EB51C7}">
      <dsp:nvSpPr>
        <dsp:cNvPr id="0" name=""/>
        <dsp:cNvSpPr/>
      </dsp:nvSpPr>
      <dsp:spPr>
        <a:xfrm>
          <a:off x="2466879" y="4505732"/>
          <a:ext cx="1302796" cy="430958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各年級各班老師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466879" y="4505732"/>
        <a:ext cx="1302796" cy="430958"/>
      </dsp:txXfrm>
    </dsp:sp>
    <dsp:sp modelId="{583ABFCC-C696-495A-9699-192BDDC016F2}">
      <dsp:nvSpPr>
        <dsp:cNvPr id="0" name=""/>
        <dsp:cNvSpPr/>
      </dsp:nvSpPr>
      <dsp:spPr>
        <a:xfrm>
          <a:off x="2438006" y="4979194"/>
          <a:ext cx="1302796" cy="430958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科任主任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300"/>
            </a:lnSpc>
            <a:spcBef>
              <a:spcPct val="0"/>
            </a:spcBef>
            <a:spcAft>
              <a:spcPts val="0"/>
            </a:spcAft>
          </a:pPr>
          <a:r>
            <a:rPr lang="zh-TW" altLang="zh-TW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吳家琦</a:t>
          </a: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老師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438006" y="4979194"/>
        <a:ext cx="1302796" cy="430958"/>
      </dsp:txXfrm>
    </dsp:sp>
    <dsp:sp modelId="{12B3EFF0-CCE3-4F24-9152-258909CCB9F4}">
      <dsp:nvSpPr>
        <dsp:cNvPr id="0" name=""/>
        <dsp:cNvSpPr/>
      </dsp:nvSpPr>
      <dsp:spPr>
        <a:xfrm>
          <a:off x="3953808" y="1095765"/>
          <a:ext cx="1555812" cy="445449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搶救組</a:t>
          </a:r>
          <a:endParaRPr lang="en-US" altLang="zh-TW" sz="1400" b="1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總務葉孟宣主任</a:t>
          </a:r>
          <a:endParaRPr lang="en-US" sz="1400" b="1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953808" y="1095765"/>
        <a:ext cx="1555812" cy="445449"/>
      </dsp:txXfrm>
    </dsp:sp>
    <dsp:sp modelId="{D04EA325-E0CF-455D-8E55-419340638353}">
      <dsp:nvSpPr>
        <dsp:cNvPr id="0" name=""/>
        <dsp:cNvSpPr/>
      </dsp:nvSpPr>
      <dsp:spPr>
        <a:xfrm>
          <a:off x="4313922" y="1698475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文書組長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張峻閔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313922" y="1698475"/>
        <a:ext cx="1010224" cy="443242"/>
      </dsp:txXfrm>
    </dsp:sp>
    <dsp:sp modelId="{C1B0570F-4AB6-4415-8AA4-137B9C9328E3}">
      <dsp:nvSpPr>
        <dsp:cNvPr id="0" name=""/>
        <dsp:cNvSpPr/>
      </dsp:nvSpPr>
      <dsp:spPr>
        <a:xfrm>
          <a:off x="4313922" y="2238494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特教組長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吳慶昇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313922" y="2238494"/>
        <a:ext cx="1010224" cy="443242"/>
      </dsp:txXfrm>
    </dsp:sp>
    <dsp:sp modelId="{21BFD05A-B357-497D-B801-35CA8CF5B2BA}">
      <dsp:nvSpPr>
        <dsp:cNvPr id="0" name=""/>
        <dsp:cNvSpPr/>
      </dsp:nvSpPr>
      <dsp:spPr>
        <a:xfrm>
          <a:off x="4313922" y="2803090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資訊組長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張云生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313922" y="2803090"/>
        <a:ext cx="1010224" cy="443242"/>
      </dsp:txXfrm>
    </dsp:sp>
    <dsp:sp modelId="{66DCEEA3-79B9-45B2-9A38-FA2C7BCB7786}">
      <dsp:nvSpPr>
        <dsp:cNvPr id="0" name=""/>
        <dsp:cNvSpPr/>
      </dsp:nvSpPr>
      <dsp:spPr>
        <a:xfrm>
          <a:off x="4313922" y="3356215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體育教師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蔡協恩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313922" y="3356215"/>
        <a:ext cx="1010224" cy="443242"/>
      </dsp:txXfrm>
    </dsp:sp>
    <dsp:sp modelId="{904AF872-C457-4F5E-AED7-70B66C8AAF8C}">
      <dsp:nvSpPr>
        <dsp:cNvPr id="0" name=""/>
        <dsp:cNvSpPr/>
      </dsp:nvSpPr>
      <dsp:spPr>
        <a:xfrm>
          <a:off x="4313922" y="3920775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體育教師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李後政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313922" y="3920775"/>
        <a:ext cx="1010224" cy="443242"/>
      </dsp:txXfrm>
    </dsp:sp>
    <dsp:sp modelId="{8428BB2E-E572-4FAB-9F53-DDA6625693D2}">
      <dsp:nvSpPr>
        <dsp:cNvPr id="0" name=""/>
        <dsp:cNvSpPr/>
      </dsp:nvSpPr>
      <dsp:spPr>
        <a:xfrm>
          <a:off x="4313922" y="4485336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技工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蕭金城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313922" y="4485336"/>
        <a:ext cx="1010224" cy="443242"/>
      </dsp:txXfrm>
    </dsp:sp>
    <dsp:sp modelId="{490C400D-213C-400D-B1B7-0A10A191054A}">
      <dsp:nvSpPr>
        <dsp:cNvPr id="0" name=""/>
        <dsp:cNvSpPr/>
      </dsp:nvSpPr>
      <dsp:spPr>
        <a:xfrm>
          <a:off x="4313922" y="5049896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校警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詹炳鴻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313922" y="5049896"/>
        <a:ext cx="1010224" cy="443242"/>
      </dsp:txXfrm>
    </dsp:sp>
    <dsp:sp modelId="{10A1CEFF-DFCE-4985-AEA1-C20721752111}">
      <dsp:nvSpPr>
        <dsp:cNvPr id="0" name=""/>
        <dsp:cNvSpPr/>
      </dsp:nvSpPr>
      <dsp:spPr>
        <a:xfrm>
          <a:off x="4304714" y="5614457"/>
          <a:ext cx="1010062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雇員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zh-TW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許敏慧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304714" y="5614457"/>
        <a:ext cx="1010062" cy="443242"/>
      </dsp:txXfrm>
    </dsp:sp>
    <dsp:sp modelId="{E78E8744-1389-40B5-81A8-88710E6788D4}">
      <dsp:nvSpPr>
        <dsp:cNvPr id="0" name=""/>
        <dsp:cNvSpPr/>
      </dsp:nvSpPr>
      <dsp:spPr>
        <a:xfrm>
          <a:off x="5727802" y="1095765"/>
          <a:ext cx="1345164" cy="445449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安全防護組</a:t>
          </a:r>
          <a:endParaRPr lang="en-US" altLang="zh-TW" sz="1400" b="1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事務組長阮黃越</a:t>
          </a:r>
          <a:endParaRPr lang="en-US" sz="1400" b="1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727802" y="1095765"/>
        <a:ext cx="1345164" cy="445449"/>
      </dsp:txXfrm>
    </dsp:sp>
    <dsp:sp modelId="{E0E95209-3916-41DD-AD26-1904A76D73DD}">
      <dsp:nvSpPr>
        <dsp:cNvPr id="0" name=""/>
        <dsp:cNvSpPr/>
      </dsp:nvSpPr>
      <dsp:spPr>
        <a:xfrm>
          <a:off x="5993539" y="1677825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出納組長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楊淑如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993539" y="1677825"/>
        <a:ext cx="1010224" cy="443242"/>
      </dsp:txXfrm>
    </dsp:sp>
    <dsp:sp modelId="{ED5D1DF0-0883-4F97-AEB2-0B6818BB53F5}">
      <dsp:nvSpPr>
        <dsp:cNvPr id="0" name=""/>
        <dsp:cNvSpPr/>
      </dsp:nvSpPr>
      <dsp:spPr>
        <a:xfrm>
          <a:off x="5993539" y="2227093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會計主任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許淑敏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993539" y="2227093"/>
        <a:ext cx="1010224" cy="443242"/>
      </dsp:txXfrm>
    </dsp:sp>
    <dsp:sp modelId="{5F6946B2-DB1E-4E1D-A631-65EFF07E70BC}">
      <dsp:nvSpPr>
        <dsp:cNvPr id="0" name=""/>
        <dsp:cNvSpPr/>
      </dsp:nvSpPr>
      <dsp:spPr>
        <a:xfrm>
          <a:off x="5993539" y="2780343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人事主任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zh-TW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待聘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993539" y="2780343"/>
        <a:ext cx="1010224" cy="443242"/>
      </dsp:txXfrm>
    </dsp:sp>
    <dsp:sp modelId="{BA2B4120-B210-42E2-BFDE-7AAE611DE86B}">
      <dsp:nvSpPr>
        <dsp:cNvPr id="0" name=""/>
        <dsp:cNvSpPr/>
      </dsp:nvSpPr>
      <dsp:spPr>
        <a:xfrm>
          <a:off x="5993539" y="3356215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人事書記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沈瑞祥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993539" y="3356215"/>
        <a:ext cx="1010224" cy="443242"/>
      </dsp:txXfrm>
    </dsp:sp>
    <dsp:sp modelId="{DB4088A0-9EA9-4C39-A566-2B49ED7F0D77}">
      <dsp:nvSpPr>
        <dsp:cNvPr id="0" name=""/>
        <dsp:cNvSpPr/>
      </dsp:nvSpPr>
      <dsp:spPr>
        <a:xfrm>
          <a:off x="5993539" y="3898149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會計佐理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江馥君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993539" y="3898149"/>
        <a:ext cx="1010224" cy="443242"/>
      </dsp:txXfrm>
    </dsp:sp>
    <dsp:sp modelId="{0A9F4464-E00D-4558-8275-5E8164A2081F}">
      <dsp:nvSpPr>
        <dsp:cNvPr id="0" name=""/>
        <dsp:cNvSpPr/>
      </dsp:nvSpPr>
      <dsp:spPr>
        <a:xfrm>
          <a:off x="5993539" y="4465596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雇員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zh-TW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劉明惠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993539" y="4465596"/>
        <a:ext cx="1010224" cy="443242"/>
      </dsp:txXfrm>
    </dsp:sp>
    <dsp:sp modelId="{AF2BAEE8-1F9F-480D-9955-99C9EF0B36B7}">
      <dsp:nvSpPr>
        <dsp:cNvPr id="0" name=""/>
        <dsp:cNvSpPr/>
      </dsp:nvSpPr>
      <dsp:spPr>
        <a:xfrm>
          <a:off x="5993539" y="5029838"/>
          <a:ext cx="1010224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保全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謝火銘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993539" y="5029838"/>
        <a:ext cx="1010224" cy="443242"/>
      </dsp:txXfrm>
    </dsp:sp>
    <dsp:sp modelId="{EF385328-0E9A-4D32-916E-87A138321E68}">
      <dsp:nvSpPr>
        <dsp:cNvPr id="0" name=""/>
        <dsp:cNvSpPr/>
      </dsp:nvSpPr>
      <dsp:spPr>
        <a:xfrm>
          <a:off x="5983741" y="5650665"/>
          <a:ext cx="1011460" cy="443242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保全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林陳宗</a:t>
          </a:r>
          <a:endParaRPr lang="zh-TW" alt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983741" y="5650665"/>
        <a:ext cx="1011460" cy="443242"/>
      </dsp:txXfrm>
    </dsp:sp>
    <dsp:sp modelId="{69F199F1-8347-4CF4-8434-1C0CF7B0860B}">
      <dsp:nvSpPr>
        <dsp:cNvPr id="0" name=""/>
        <dsp:cNvSpPr/>
      </dsp:nvSpPr>
      <dsp:spPr>
        <a:xfrm>
          <a:off x="7211391" y="1095765"/>
          <a:ext cx="1450122" cy="445449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緊急救護組</a:t>
          </a:r>
          <a:endParaRPr lang="en-US" altLang="zh-TW" sz="1400" b="1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輔導室黃愷宜主任</a:t>
          </a:r>
          <a:endParaRPr lang="en-US" sz="1400" b="1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211391" y="1095765"/>
        <a:ext cx="1450122" cy="445449"/>
      </dsp:txXfrm>
    </dsp:sp>
    <dsp:sp modelId="{674BE1AD-8A2C-4E3C-AEE7-0C010CA5FBE9}">
      <dsp:nvSpPr>
        <dsp:cNvPr id="0" name=""/>
        <dsp:cNvSpPr/>
      </dsp:nvSpPr>
      <dsp:spPr>
        <a:xfrm>
          <a:off x="7472361" y="1677825"/>
          <a:ext cx="1096816" cy="445449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衛生組長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紀惠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72361" y="1677825"/>
        <a:ext cx="1096816" cy="445449"/>
      </dsp:txXfrm>
    </dsp:sp>
    <dsp:sp modelId="{8CD30566-A274-443E-9D56-06A508F034B0}">
      <dsp:nvSpPr>
        <dsp:cNvPr id="0" name=""/>
        <dsp:cNvSpPr/>
      </dsp:nvSpPr>
      <dsp:spPr>
        <a:xfrm>
          <a:off x="7472361" y="2229300"/>
          <a:ext cx="1096816" cy="445449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護理師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陳素美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72361" y="2229300"/>
        <a:ext cx="1096816" cy="445449"/>
      </dsp:txXfrm>
    </dsp:sp>
    <dsp:sp modelId="{D7EDB2D5-13CE-4C36-A08A-7BF06510C16F}">
      <dsp:nvSpPr>
        <dsp:cNvPr id="0" name=""/>
        <dsp:cNvSpPr/>
      </dsp:nvSpPr>
      <dsp:spPr>
        <a:xfrm>
          <a:off x="7472361" y="2796068"/>
          <a:ext cx="1096816" cy="445449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護理師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余淑雲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72361" y="2796068"/>
        <a:ext cx="1096816" cy="445449"/>
      </dsp:txXfrm>
    </dsp:sp>
    <dsp:sp modelId="{1D228785-D643-46EE-87A2-1ABE54AE0441}">
      <dsp:nvSpPr>
        <dsp:cNvPr id="0" name=""/>
        <dsp:cNvSpPr/>
      </dsp:nvSpPr>
      <dsp:spPr>
        <a:xfrm>
          <a:off x="7472361" y="3362835"/>
          <a:ext cx="1096816" cy="445449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資料組長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陳逸雯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72361" y="3362835"/>
        <a:ext cx="1096816" cy="445449"/>
      </dsp:txXfrm>
    </dsp:sp>
    <dsp:sp modelId="{699446BF-5D1C-4ADD-BEA0-2994637D965D}">
      <dsp:nvSpPr>
        <dsp:cNvPr id="0" name=""/>
        <dsp:cNvSpPr/>
      </dsp:nvSpPr>
      <dsp:spPr>
        <a:xfrm>
          <a:off x="7472361" y="3851425"/>
          <a:ext cx="1096816" cy="406934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輔導組長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張毓書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72361" y="3851425"/>
        <a:ext cx="1096816" cy="406934"/>
      </dsp:txXfrm>
    </dsp:sp>
    <dsp:sp modelId="{945542AF-364A-4C1C-896D-9C08520F01EC}">
      <dsp:nvSpPr>
        <dsp:cNvPr id="0" name=""/>
        <dsp:cNvSpPr/>
      </dsp:nvSpPr>
      <dsp:spPr>
        <a:xfrm>
          <a:off x="7472361" y="4457854"/>
          <a:ext cx="1096816" cy="406934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專輔教師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金柏文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72361" y="4457854"/>
        <a:ext cx="1096816" cy="406934"/>
      </dsp:txXfrm>
    </dsp:sp>
    <dsp:sp modelId="{069A7A71-6483-4B2B-8E02-2E16742E8C02}">
      <dsp:nvSpPr>
        <dsp:cNvPr id="0" name=""/>
        <dsp:cNvSpPr/>
      </dsp:nvSpPr>
      <dsp:spPr>
        <a:xfrm>
          <a:off x="7472361" y="4986106"/>
          <a:ext cx="1098543" cy="406934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心理師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劉立慈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72361" y="4986106"/>
        <a:ext cx="1098543" cy="406934"/>
      </dsp:txXfrm>
    </dsp:sp>
    <dsp:sp modelId="{CDB11235-B646-44D0-BD4B-7FCDD9F35681}">
      <dsp:nvSpPr>
        <dsp:cNvPr id="0" name=""/>
        <dsp:cNvSpPr/>
      </dsp:nvSpPr>
      <dsp:spPr>
        <a:xfrm>
          <a:off x="7472361" y="5514358"/>
          <a:ext cx="1096816" cy="406934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特教老師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蘇琬琪</a:t>
          </a:r>
          <a:endParaRPr 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72361" y="5514358"/>
        <a:ext cx="1096816" cy="406934"/>
      </dsp:txXfrm>
    </dsp:sp>
    <dsp:sp modelId="{3CF7C5A4-9820-4381-95D5-FF224E5C9F53}">
      <dsp:nvSpPr>
        <dsp:cNvPr id="0" name=""/>
        <dsp:cNvSpPr/>
      </dsp:nvSpPr>
      <dsp:spPr>
        <a:xfrm>
          <a:off x="7480062" y="5957463"/>
          <a:ext cx="1112286" cy="406934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en-US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專輔老師</a:t>
          </a:r>
          <a:endParaRPr lang="en-US" altLang="zh-TW" sz="1400" kern="1200" dirty="0" smtClean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ts val="0"/>
            </a:spcAft>
          </a:pPr>
          <a:r>
            <a:rPr lang="zh-TW" altLang="zh-TW" sz="1400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陳鳳妹</a:t>
          </a:r>
          <a:endParaRPr lang="zh-TW" altLang="en-US" sz="14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80062" y="5957463"/>
        <a:ext cx="1112286" cy="406934"/>
      </dsp:txXfrm>
    </dsp:sp>
    <dsp:sp modelId="{AB5AFCE7-F2E3-402A-BCC2-EA5EE8A88DAB}">
      <dsp:nvSpPr>
        <dsp:cNvPr id="0" name=""/>
        <dsp:cNvSpPr/>
      </dsp:nvSpPr>
      <dsp:spPr>
        <a:xfrm>
          <a:off x="1752071" y="520766"/>
          <a:ext cx="2720867" cy="419845"/>
        </a:xfrm>
        <a:prstGeom prst="rect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ts val="3000"/>
            </a:lnSpc>
            <a:spcBef>
              <a:spcPct val="0"/>
            </a:spcBef>
            <a:spcAft>
              <a:spcPts val="0"/>
            </a:spcAft>
          </a:pPr>
          <a:r>
            <a:rPr lang="zh-TW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副</a:t>
          </a: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指揮官學務處</a:t>
          </a:r>
          <a:r>
            <a:rPr lang="zh-TW" altLang="en-US" sz="2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吳俊賢</a:t>
          </a:r>
          <a:r>
            <a:rPr lang="zh-TW" altLang="en-US" sz="14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主任</a:t>
          </a:r>
          <a:endParaRPr lang="en-US" sz="1400" b="1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752071" y="520766"/>
        <a:ext cx="2720867" cy="4198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EC092ED-2D65-48C7-97D6-7402FE402A3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F77107E2-4214-4709-B0D1-2A8030C87E3A}" type="datetimeFigureOut">
              <a:rPr lang="zh-TW" altLang="en-US"/>
              <a:pPr>
                <a:defRPr/>
              </a:pPr>
              <a:t>2020/9/23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4F0B110-B1A0-4503-9A30-C6E5CFF6287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198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66A292CB-9912-4D83-9D76-9022A2B1890E}" type="slidenum">
              <a:rPr lang="zh-TW" altLang="en-US" smtClean="0"/>
              <a:pPr/>
              <a:t>1</a:t>
            </a:fld>
            <a:endParaRPr lang="zh-TW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506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6427D475-0B50-42C3-B843-1139619E2ADC}" type="slidenum">
              <a:rPr lang="zh-TW" altLang="en-US" smtClean="0"/>
              <a:pPr/>
              <a:t>2</a:t>
            </a:fld>
            <a:endParaRPr lang="zh-TW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506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6427D475-0B50-42C3-B843-1139619E2ADC}" type="slidenum">
              <a:rPr lang="zh-TW" altLang="en-US" smtClean="0"/>
              <a:pPr/>
              <a:t>4</a:t>
            </a:fld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431094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506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6427D475-0B50-42C3-B843-1139619E2ADC}" type="slidenum">
              <a:rPr lang="zh-TW" altLang="en-US" smtClean="0"/>
              <a:pPr/>
              <a:t>5</a:t>
            </a:fld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212291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4813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1A4F000B-7CD0-4050-8E85-E21E3F0DE0F7}" type="slidenum">
              <a:rPr lang="zh-TW" altLang="en-US" smtClean="0"/>
              <a:pPr/>
              <a:t>7</a:t>
            </a:fld>
            <a:endParaRPr lang="zh-TW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5530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6BBE9CA1-5CAC-443E-821D-F24C663CF2C0}" type="slidenum">
              <a:rPr lang="zh-TW" altLang="en-US" smtClean="0"/>
              <a:pPr/>
              <a:t>13</a:t>
            </a:fld>
            <a:endParaRPr lang="zh-TW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mtClean="0"/>
              <a:t>規劃多元的學習內涵，推展國際交流活動，拓展學童國際視野與氣度。</a:t>
            </a:r>
            <a:endParaRPr lang="en-US" altLang="zh-TW" smtClean="0"/>
          </a:p>
          <a:p>
            <a:pPr eaLnBrk="1" hangingPunct="1">
              <a:spcBef>
                <a:spcPct val="0"/>
              </a:spcBef>
            </a:pPr>
            <a:r>
              <a:rPr lang="zh-TW" altLang="en-US" smtClean="0"/>
              <a:t>尊重教師專業、親師團隊合作、主動互相關懷，營造溫馨和諧的校園文化。</a:t>
            </a:r>
            <a:endParaRPr lang="en-US" altLang="zh-TW" smtClean="0"/>
          </a:p>
          <a:p>
            <a:pPr eaLnBrk="1" hangingPunct="1">
              <a:spcBef>
                <a:spcPct val="0"/>
              </a:spcBef>
            </a:pPr>
            <a:r>
              <a:rPr lang="zh-TW" altLang="en-US" smtClean="0"/>
              <a:t>提供快樂安全的教學環境，培養每個孩子都能成為有專長、有自信的天母人。</a:t>
            </a:r>
          </a:p>
        </p:txBody>
      </p:sp>
      <p:sp>
        <p:nvSpPr>
          <p:cNvPr id="5939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6C854377-A430-4327-9F95-9D33F3BDABE8}" type="slidenum">
              <a:rPr lang="zh-TW" altLang="en-US" smtClean="0">
                <a:solidFill>
                  <a:srgbClr val="000000"/>
                </a:solidFill>
              </a:rPr>
              <a:pPr/>
              <a:t>18</a:t>
            </a:fld>
            <a:endParaRPr lang="zh-TW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mtClean="0"/>
              <a:t>規劃多元的學習內涵，推展國際交流活動，拓展學童國際視野與氣度。</a:t>
            </a:r>
            <a:endParaRPr lang="en-US" altLang="zh-TW" smtClean="0"/>
          </a:p>
          <a:p>
            <a:pPr eaLnBrk="1" hangingPunct="1">
              <a:spcBef>
                <a:spcPct val="0"/>
              </a:spcBef>
            </a:pPr>
            <a:r>
              <a:rPr lang="zh-TW" altLang="en-US" smtClean="0"/>
              <a:t>尊重教師專業、親師團隊合作、主動互相關懷，營造溫馨和諧的校園文化。</a:t>
            </a:r>
            <a:endParaRPr lang="en-US" altLang="zh-TW" smtClean="0"/>
          </a:p>
          <a:p>
            <a:pPr eaLnBrk="1" hangingPunct="1">
              <a:spcBef>
                <a:spcPct val="0"/>
              </a:spcBef>
            </a:pPr>
            <a:r>
              <a:rPr lang="zh-TW" altLang="en-US" smtClean="0"/>
              <a:t>提供快樂安全的教學環境，培養每個孩子都能成為有專長、有自信的天母人。</a:t>
            </a:r>
          </a:p>
        </p:txBody>
      </p:sp>
      <p:sp>
        <p:nvSpPr>
          <p:cNvPr id="5939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6C854377-A430-4327-9F95-9D33F3BDABE8}" type="slidenum">
              <a:rPr lang="zh-TW" altLang="en-US" smtClean="0">
                <a:solidFill>
                  <a:srgbClr val="000000"/>
                </a:solidFill>
              </a:rPr>
              <a:pPr/>
              <a:t>26</a:t>
            </a:fld>
            <a:endParaRPr lang="zh-TW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941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mtClean="0"/>
              <a:t>規劃多元的學習內涵，推展國際交流活動，拓展學童國際視野與氣度。</a:t>
            </a:r>
            <a:endParaRPr lang="en-US" altLang="zh-TW" smtClean="0"/>
          </a:p>
          <a:p>
            <a:pPr eaLnBrk="1" hangingPunct="1">
              <a:spcBef>
                <a:spcPct val="0"/>
              </a:spcBef>
            </a:pPr>
            <a:r>
              <a:rPr lang="zh-TW" altLang="en-US" smtClean="0"/>
              <a:t>尊重教師專業、親師團隊合作、主動互相關懷，營造溫馨和諧的校園文化。</a:t>
            </a:r>
            <a:endParaRPr lang="en-US" altLang="zh-TW" smtClean="0"/>
          </a:p>
          <a:p>
            <a:pPr eaLnBrk="1" hangingPunct="1">
              <a:spcBef>
                <a:spcPct val="0"/>
              </a:spcBef>
            </a:pPr>
            <a:r>
              <a:rPr lang="zh-TW" altLang="en-US" smtClean="0"/>
              <a:t>提供快樂安全的教學環境，培養每個孩子都能成為有專長、有自信的天母人。</a:t>
            </a:r>
          </a:p>
        </p:txBody>
      </p:sp>
      <p:sp>
        <p:nvSpPr>
          <p:cNvPr id="5939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6C854377-A430-4327-9F95-9D33F3BDABE8}" type="slidenum">
              <a:rPr lang="zh-TW" altLang="en-US" smtClean="0">
                <a:solidFill>
                  <a:srgbClr val="000000"/>
                </a:solidFill>
              </a:rPr>
              <a:pPr/>
              <a:t>28</a:t>
            </a:fld>
            <a:endParaRPr lang="zh-TW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165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1A98F-4915-4D96-8A47-D8B30A1E4E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75212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AED18-053E-4670-AAC5-7E8ABE2C780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917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154D2-2E80-4DAC-B9E8-0F9AF8EF98F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737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51AED-0868-416F-9D6C-6B1E60D821C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45018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E2AF2-8A03-4AC3-BBCD-D5E6B31A297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1961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75DB7-59ED-499E-BBC4-CB5438F6A24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75672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C7FCA-31F4-476F-8A08-72DE924393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3940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0374C-FD38-4988-93D3-CE526F2773C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345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BCF9E-9220-4FDF-8A9D-5AF667631C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67361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4014B-3BE1-4412-84A6-DA7442F37CC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7898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779FA-102E-4032-B16C-A3249F68FF1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5525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D6607-19B7-423B-A779-792094BCFE2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7878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ED2AD-644E-4F41-B2CC-93D0F2C314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95000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87915-DF54-4926-89E8-5A4D5521CDE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80495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AAEA5-385E-437B-8A81-2BB05F2108B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2706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065E5-E9C1-4469-BBD4-DC0DC6959C7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7415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1378F-02CD-4558-9D8E-C8575F2DE1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320764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4CA0-1D73-4C21-AD3E-48A07BF4F70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76346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DC617-1A65-438B-B84E-17874E516DD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84583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98BDE-3603-4504-9AF7-FDFB6CB74B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45509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383AE-DFFA-4E38-AE11-FB52EBB3EC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781741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88308-90BC-48F1-AC58-13539F8FF1D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008388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FA291-CE7E-4C66-9DC2-0DBC0990BEB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160131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B2350-F982-406F-AFD5-1181472B01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29301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57F496A-66E9-4BD4-BF51-5E0C5EC0C4B5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marL="16289">
              <a:lnSpc>
                <a:spcPts val="811"/>
              </a:lnSpc>
              <a:defRPr sz="770" b="0" i="0" spc="19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fld id="{CAE53535-5E86-467B-8431-EC24233E363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232992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E8E94-7FC7-4429-8571-DE6C59C73D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32500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g object 1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bg object 17"/>
          <p:cNvSpPr>
            <a:spLocks noChangeArrowheads="1"/>
          </p:cNvSpPr>
          <p:nvPr/>
        </p:nvSpPr>
        <p:spPr bwMode="auto">
          <a:xfrm>
            <a:off x="400050" y="365125"/>
            <a:ext cx="1187450" cy="11382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bg object 18"/>
          <p:cNvSpPr>
            <a:spLocks noChangeArrowheads="1"/>
          </p:cNvSpPr>
          <p:nvPr/>
        </p:nvSpPr>
        <p:spPr bwMode="auto">
          <a:xfrm>
            <a:off x="908050" y="369888"/>
            <a:ext cx="844550" cy="11366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bg object 19"/>
          <p:cNvSpPr>
            <a:spLocks noChangeArrowheads="1"/>
          </p:cNvSpPr>
          <p:nvPr/>
        </p:nvSpPr>
        <p:spPr bwMode="auto">
          <a:xfrm>
            <a:off x="1073150" y="369888"/>
            <a:ext cx="933450" cy="11366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bg object 20"/>
          <p:cNvSpPr>
            <a:spLocks noChangeArrowheads="1"/>
          </p:cNvSpPr>
          <p:nvPr/>
        </p:nvSpPr>
        <p:spPr bwMode="auto">
          <a:xfrm>
            <a:off x="1327150" y="365125"/>
            <a:ext cx="3724275" cy="1138238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bg object 21"/>
          <p:cNvSpPr>
            <a:spLocks noChangeArrowheads="1"/>
          </p:cNvSpPr>
          <p:nvPr/>
        </p:nvSpPr>
        <p:spPr bwMode="auto">
          <a:xfrm>
            <a:off x="4371975" y="369888"/>
            <a:ext cx="844550" cy="11366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28268" y="505713"/>
            <a:ext cx="7687462" cy="6350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1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A8B4AA9D-38B6-4721-A598-87DF3259C96C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12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3CE6D1E1-BC93-4612-822C-F906D473B275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35770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511E7-909C-4540-A9E1-C35C312F1BD0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FAE91-5456-4392-B78E-4709C263F41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58688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553C9-79C8-4CD7-92DF-D7587AB9E514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9DE16-867D-435D-B4AB-ED1DB8A833EC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74916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3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389CD-E4CE-4761-B5C7-0D708E2D8855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5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FC948-FAFF-46BE-8D78-A1311998815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02168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F1B40-9F4D-4AE9-A9C2-3FD918868729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720F5-19EB-4018-8E38-69DDA764988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57489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9144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03405"/>
            <a:ext cx="7086600" cy="1825096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632201"/>
            <a:ext cx="7086600" cy="68580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488" y="4314825"/>
            <a:ext cx="2182812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4798A-E0BD-4CA2-AEFB-EADF560661F3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4324350"/>
            <a:ext cx="4800600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338"/>
            <a:ext cx="2057400" cy="2778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5948D-0D72-4243-91F2-10661CE0FCB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486034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DCFBD-B0DB-46D8-8B2A-CBD699C826FE}" type="datetimeFigureOut">
              <a:rPr lang="zh-TW" altLang="en-US"/>
              <a:pPr>
                <a:defRPr/>
              </a:pPr>
              <a:t>2020/9/23</a:t>
            </a:fld>
            <a:endParaRPr lang="zh-TW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A4C41-01BA-427E-83EA-C1F395AB32B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0551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g object 1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endParaRPr lang="zh-TW" altLang="zh-TW" smtClean="0"/>
          </a:p>
        </p:txBody>
      </p:sp>
      <p:sp>
        <p:nvSpPr>
          <p:cNvPr id="5" name="bg object 17"/>
          <p:cNvSpPr>
            <a:spLocks noChangeArrowheads="1"/>
          </p:cNvSpPr>
          <p:nvPr/>
        </p:nvSpPr>
        <p:spPr bwMode="auto">
          <a:xfrm>
            <a:off x="400050" y="365125"/>
            <a:ext cx="1187450" cy="11382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endParaRPr lang="zh-TW" altLang="zh-TW" smtClean="0"/>
          </a:p>
        </p:txBody>
      </p:sp>
      <p:sp>
        <p:nvSpPr>
          <p:cNvPr id="6" name="bg object 18"/>
          <p:cNvSpPr>
            <a:spLocks noChangeArrowheads="1"/>
          </p:cNvSpPr>
          <p:nvPr/>
        </p:nvSpPr>
        <p:spPr bwMode="auto">
          <a:xfrm>
            <a:off x="908050" y="369888"/>
            <a:ext cx="844550" cy="11366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endParaRPr lang="zh-TW" altLang="zh-TW" smtClean="0"/>
          </a:p>
        </p:txBody>
      </p:sp>
      <p:sp>
        <p:nvSpPr>
          <p:cNvPr id="7" name="bg object 19"/>
          <p:cNvSpPr>
            <a:spLocks noChangeArrowheads="1"/>
          </p:cNvSpPr>
          <p:nvPr/>
        </p:nvSpPr>
        <p:spPr bwMode="auto">
          <a:xfrm>
            <a:off x="1073150" y="369888"/>
            <a:ext cx="933450" cy="11366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endParaRPr lang="zh-TW" altLang="zh-TW" smtClean="0"/>
          </a:p>
        </p:txBody>
      </p:sp>
      <p:sp>
        <p:nvSpPr>
          <p:cNvPr id="8" name="bg object 20"/>
          <p:cNvSpPr>
            <a:spLocks noChangeArrowheads="1"/>
          </p:cNvSpPr>
          <p:nvPr/>
        </p:nvSpPr>
        <p:spPr bwMode="auto">
          <a:xfrm>
            <a:off x="1327150" y="365125"/>
            <a:ext cx="3724275" cy="1138238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endParaRPr lang="zh-TW" altLang="zh-TW" smtClean="0"/>
          </a:p>
        </p:txBody>
      </p:sp>
      <p:sp>
        <p:nvSpPr>
          <p:cNvPr id="9" name="bg object 21"/>
          <p:cNvSpPr>
            <a:spLocks noChangeArrowheads="1"/>
          </p:cNvSpPr>
          <p:nvPr/>
        </p:nvSpPr>
        <p:spPr bwMode="auto">
          <a:xfrm>
            <a:off x="4371975" y="369888"/>
            <a:ext cx="844550" cy="11366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endParaRPr lang="zh-TW" altLang="zh-TW" smtClean="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28268" y="505713"/>
            <a:ext cx="7687462" cy="6350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1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75FD1870-74FE-4058-871C-76FC33EF8524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12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6FB98AD4-C1B7-4CE7-890E-C6747AAC641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71221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E2373C61-E073-48D5-8CAC-29DBF12C6066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93BD63A2-DBF9-40D5-B67C-9AAD5697131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932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1F3C308B-E2A8-418B-9BB4-3A0B599CA840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C69011EB-659D-4742-B8B1-378CC81CE92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387667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97901C1D-20F3-4416-92AB-423EEA70917E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8E8EC26F-F83D-4A64-AD98-B58C9B5D025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493202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705E3D07-EAAF-4B99-B059-B7824AED1295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2EC3BA14-6D46-4C86-B703-E2002012B86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73053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9144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03405"/>
            <a:ext cx="7086600" cy="1825096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632201"/>
            <a:ext cx="7086600" cy="68580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488" y="4314825"/>
            <a:ext cx="2182812" cy="2762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9A389F2A-61A5-43B5-838C-A485041C1F74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4324350"/>
            <a:ext cx="4800600" cy="2762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338"/>
            <a:ext cx="2057400" cy="277812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AEDD73E-D955-441B-A12D-55E0F481221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318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CFD4C35-1C72-4CE2-8516-D9F3D5A34CD5}" type="datetimeFigureOut">
              <a:rPr lang="zh-TW" altLang="en-US"/>
              <a:pPr>
                <a:defRPr/>
              </a:pPr>
              <a:t>2020/9/23</a:t>
            </a:fld>
            <a:endParaRPr lang="zh-TW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242DFC6-505F-4EB7-99CF-311C7E7A9EA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60156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FF591-7C02-430E-BF78-26C2C0F0B2AA}" type="datetimeFigureOut">
              <a:rPr lang="zh-TW" altLang="en-US"/>
              <a:pPr>
                <a:defRPr/>
              </a:pPr>
              <a:t>2020/9/23</a:t>
            </a:fld>
            <a:endParaRPr lang="zh-TW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4E3FB-CFC7-4F30-A21A-4F24B0BAE49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82066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g object 1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bg object 17"/>
          <p:cNvSpPr>
            <a:spLocks noChangeArrowheads="1"/>
          </p:cNvSpPr>
          <p:nvPr/>
        </p:nvSpPr>
        <p:spPr bwMode="auto">
          <a:xfrm>
            <a:off x="400050" y="365125"/>
            <a:ext cx="1187450" cy="11382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bg object 18"/>
          <p:cNvSpPr>
            <a:spLocks noChangeArrowheads="1"/>
          </p:cNvSpPr>
          <p:nvPr/>
        </p:nvSpPr>
        <p:spPr bwMode="auto">
          <a:xfrm>
            <a:off x="908050" y="369888"/>
            <a:ext cx="844550" cy="11366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bg object 19"/>
          <p:cNvSpPr>
            <a:spLocks noChangeArrowheads="1"/>
          </p:cNvSpPr>
          <p:nvPr/>
        </p:nvSpPr>
        <p:spPr bwMode="auto">
          <a:xfrm>
            <a:off x="1073150" y="369888"/>
            <a:ext cx="933450" cy="11366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bg object 20"/>
          <p:cNvSpPr>
            <a:spLocks noChangeArrowheads="1"/>
          </p:cNvSpPr>
          <p:nvPr/>
        </p:nvSpPr>
        <p:spPr bwMode="auto">
          <a:xfrm>
            <a:off x="1327150" y="365125"/>
            <a:ext cx="3724275" cy="1138238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bg object 21"/>
          <p:cNvSpPr>
            <a:spLocks noChangeArrowheads="1"/>
          </p:cNvSpPr>
          <p:nvPr/>
        </p:nvSpPr>
        <p:spPr bwMode="auto">
          <a:xfrm>
            <a:off x="4371975" y="369888"/>
            <a:ext cx="844550" cy="11366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28268" y="505713"/>
            <a:ext cx="7687462" cy="6350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1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4A3F2B81-A224-4792-A1DD-47D917DE5019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12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B9D39013-CE0D-4557-908F-2A85107671D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91826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F83D9-9B56-4C77-9E83-5EBFDE93AB4C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1E8AC-A2E6-4ADA-A403-A1282E5D72EA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77139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1C269-CE59-4841-843E-240594252974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96C85-68AD-4DB6-9717-9D8EA2FCD09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40741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3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E3BEB-C65C-415F-BA80-32A3141DA91D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5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8EE26-D95F-4711-9D86-8E6CE7B46CE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44513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6D369-B1BA-40A6-8651-1D62D4719681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F3FA9-58D3-4AA0-9D51-8B01E4C752D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71356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9144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03405"/>
            <a:ext cx="7086600" cy="1825096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632201"/>
            <a:ext cx="7086600" cy="68580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488" y="4314825"/>
            <a:ext cx="2182812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FE365-626E-4836-AF8E-6513E0DE876F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4324350"/>
            <a:ext cx="4800600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338"/>
            <a:ext cx="2057400" cy="2778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91DC5-9AFF-48EB-AAB7-DF0F5C0BC2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742592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8A047-1411-4DA9-91E6-49CAA3CB669B}" type="datetimeFigureOut">
              <a:rPr lang="zh-TW" altLang="en-US"/>
              <a:pPr>
                <a:defRPr/>
              </a:pPr>
              <a:t>2020/9/23</a:t>
            </a:fld>
            <a:endParaRPr lang="zh-TW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A3BCB-9A29-4AA8-AA3F-A1126C5EF4B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42887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g object 1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bg object 17"/>
          <p:cNvSpPr>
            <a:spLocks noChangeArrowheads="1"/>
          </p:cNvSpPr>
          <p:nvPr/>
        </p:nvSpPr>
        <p:spPr bwMode="auto">
          <a:xfrm>
            <a:off x="400050" y="365125"/>
            <a:ext cx="1187450" cy="11382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bg object 18"/>
          <p:cNvSpPr>
            <a:spLocks noChangeArrowheads="1"/>
          </p:cNvSpPr>
          <p:nvPr/>
        </p:nvSpPr>
        <p:spPr bwMode="auto">
          <a:xfrm>
            <a:off x="908050" y="369888"/>
            <a:ext cx="844550" cy="11366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bg object 19"/>
          <p:cNvSpPr>
            <a:spLocks noChangeArrowheads="1"/>
          </p:cNvSpPr>
          <p:nvPr/>
        </p:nvSpPr>
        <p:spPr bwMode="auto">
          <a:xfrm>
            <a:off x="1073150" y="369888"/>
            <a:ext cx="933450" cy="11366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bg object 20"/>
          <p:cNvSpPr>
            <a:spLocks noChangeArrowheads="1"/>
          </p:cNvSpPr>
          <p:nvPr/>
        </p:nvSpPr>
        <p:spPr bwMode="auto">
          <a:xfrm>
            <a:off x="1327150" y="365125"/>
            <a:ext cx="3724275" cy="1138238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bg object 21"/>
          <p:cNvSpPr>
            <a:spLocks noChangeArrowheads="1"/>
          </p:cNvSpPr>
          <p:nvPr/>
        </p:nvSpPr>
        <p:spPr bwMode="auto">
          <a:xfrm>
            <a:off x="4371975" y="369888"/>
            <a:ext cx="844550" cy="11366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28268" y="505713"/>
            <a:ext cx="7687462" cy="6350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1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0F58CA8A-D2C5-472A-9466-2F1DE4488EF5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12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F9AA5447-7BB9-47D6-A0A4-DD6EEA761B3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97325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B9438-8FA2-4184-BBDF-17271E26378E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01B7C-1C2F-43C5-A0E7-6309A6765BC2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60897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45A8F-CEE6-4DE4-8948-D8F0E891E52E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B8A26-B664-4FEB-96A3-323C69F5AB6C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44143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0" i="0">
                <a:solidFill>
                  <a:srgbClr val="FF0000"/>
                </a:solidFill>
                <a:latin typeface="Noto Sans Mono CJK JP Bold"/>
                <a:cs typeface="Noto Sans Mono CJK JP Bold"/>
              </a:defRPr>
            </a:lvl1pPr>
          </a:lstStyle>
          <a:p>
            <a:endParaRPr/>
          </a:p>
        </p:txBody>
      </p:sp>
      <p:sp>
        <p:nvSpPr>
          <p:cNvPr id="3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4DB63-6425-46A2-82DA-3601E14DC832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5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C51BA-1B5D-48BB-AB71-89968AD3506C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4854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752F8-CACF-48C6-840B-062F79A71186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3653A-2792-4BC2-A9B1-E7565412820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07080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9144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03405"/>
            <a:ext cx="7086600" cy="1825096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632201"/>
            <a:ext cx="7086600" cy="68580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488" y="4314825"/>
            <a:ext cx="2182812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5E7F0-DB29-4310-8513-6BC4E9BA6712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4324350"/>
            <a:ext cx="4800600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338"/>
            <a:ext cx="2057400" cy="2778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67848-4230-48A4-8F0B-B71DF2A528F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550297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358F2-4882-4F6B-BC34-537C5BCE061B}" type="datetimeFigureOut">
              <a:rPr lang="zh-TW" altLang="en-US"/>
              <a:pPr>
                <a:defRPr/>
              </a:pPr>
              <a:t>2020/9/23</a:t>
            </a:fld>
            <a:endParaRPr lang="zh-TW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FB956-24BB-4381-9CEC-27C9BBB7C2C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4568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37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2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3E6AFBF-45AF-4B62-8240-76FABCA4612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594" r:id="rId1"/>
    <p:sldLayoutId id="2147486595" r:id="rId2"/>
    <p:sldLayoutId id="2147486596" r:id="rId3"/>
    <p:sldLayoutId id="2147486597" r:id="rId4"/>
    <p:sldLayoutId id="2147486598" r:id="rId5"/>
    <p:sldLayoutId id="2147486599" r:id="rId6"/>
    <p:sldLayoutId id="2147486600" r:id="rId7"/>
    <p:sldLayoutId id="2147486601" r:id="rId8"/>
    <p:sldLayoutId id="2147486602" r:id="rId9"/>
    <p:sldLayoutId id="2147486603" r:id="rId10"/>
    <p:sldLayoutId id="2147486604" r:id="rId11"/>
    <p:sldLayoutId id="214748660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CAB203B-52E0-43A9-9A4E-C3E8E7F4A5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18" r:id="rId1"/>
    <p:sldLayoutId id="2147486619" r:id="rId2"/>
    <p:sldLayoutId id="2147486620" r:id="rId3"/>
    <p:sldLayoutId id="2147486621" r:id="rId4"/>
    <p:sldLayoutId id="2147486622" r:id="rId5"/>
    <p:sldLayoutId id="2147486623" r:id="rId6"/>
    <p:sldLayoutId id="2147486624" r:id="rId7"/>
    <p:sldLayoutId id="2147486625" r:id="rId8"/>
    <p:sldLayoutId id="2147486626" r:id="rId9"/>
    <p:sldLayoutId id="2147486627" r:id="rId10"/>
    <p:sldLayoutId id="2147486628" r:id="rId11"/>
    <p:sldLayoutId id="2147486629" r:id="rId12"/>
    <p:sldLayoutId id="214748665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2FC042B-46E5-4313-8163-06369B1E45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bg object 1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123" name="Holder 2"/>
          <p:cNvSpPr>
            <a:spLocks noGrp="1"/>
          </p:cNvSpPr>
          <p:nvPr>
            <p:ph type="title"/>
          </p:nvPr>
        </p:nvSpPr>
        <p:spPr bwMode="auto">
          <a:xfrm>
            <a:off x="989013" y="1995488"/>
            <a:ext cx="5335587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zh-TW" altLang="zh-TW" smtClean="0"/>
          </a:p>
        </p:txBody>
      </p:sp>
      <p:sp>
        <p:nvSpPr>
          <p:cNvPr id="5124" name="Holder 3"/>
          <p:cNvSpPr>
            <a:spLocks noGrp="1"/>
          </p:cNvSpPr>
          <p:nvPr>
            <p:ph type="body" idx="1"/>
          </p:nvPr>
        </p:nvSpPr>
        <p:spPr bwMode="auto">
          <a:xfrm>
            <a:off x="989013" y="1995488"/>
            <a:ext cx="5335587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zh-TW" altLang="zh-TW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325" y="6378575"/>
            <a:ext cx="292735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8575"/>
            <a:ext cx="210343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451A89BB-2921-458F-AE8C-D350D0D662F8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363" y="6378575"/>
            <a:ext cx="2103437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E4193AEC-1369-41CF-BBA7-96C4CD1EC3B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56" r:id="rId1"/>
    <p:sldLayoutId id="2147486631" r:id="rId2"/>
    <p:sldLayoutId id="2147486632" r:id="rId3"/>
    <p:sldLayoutId id="2147486633" r:id="rId4"/>
    <p:sldLayoutId id="2147486634" r:id="rId5"/>
    <p:sldLayoutId id="2147486657" r:id="rId6"/>
    <p:sldLayoutId id="2147486658" r:id="rId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bg object 1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endParaRPr lang="zh-TW" altLang="zh-TW" smtClean="0"/>
          </a:p>
        </p:txBody>
      </p:sp>
      <p:sp>
        <p:nvSpPr>
          <p:cNvPr id="6147" name="Holder 2"/>
          <p:cNvSpPr>
            <a:spLocks noGrp="1"/>
          </p:cNvSpPr>
          <p:nvPr>
            <p:ph type="title"/>
          </p:nvPr>
        </p:nvSpPr>
        <p:spPr bwMode="auto">
          <a:xfrm>
            <a:off x="989013" y="1995488"/>
            <a:ext cx="5335587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zh-TW" altLang="zh-TW" smtClean="0"/>
          </a:p>
        </p:txBody>
      </p:sp>
      <p:sp>
        <p:nvSpPr>
          <p:cNvPr id="6148" name="Holder 3"/>
          <p:cNvSpPr>
            <a:spLocks noGrp="1"/>
          </p:cNvSpPr>
          <p:nvPr>
            <p:ph type="body" idx="1"/>
          </p:nvPr>
        </p:nvSpPr>
        <p:spPr bwMode="auto">
          <a:xfrm>
            <a:off x="989013" y="1995488"/>
            <a:ext cx="5335587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zh-TW" altLang="zh-TW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325" y="6378575"/>
            <a:ext cx="292735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8575"/>
            <a:ext cx="210343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363" y="6378575"/>
            <a:ext cx="2103437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DAA432E-425A-45ED-9259-564A9EA626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59" r:id="rId1"/>
    <p:sldLayoutId id="2147486660" r:id="rId2"/>
    <p:sldLayoutId id="2147486661" r:id="rId3"/>
    <p:sldLayoutId id="2147486662" r:id="rId4"/>
    <p:sldLayoutId id="2147486663" r:id="rId5"/>
    <p:sldLayoutId id="2147486664" r:id="rId6"/>
    <p:sldLayoutId id="2147486665" r:id="rId7"/>
    <p:sldLayoutId id="2147486681" r:id="rId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bg object 1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219" name="Holder 2"/>
          <p:cNvSpPr>
            <a:spLocks noGrp="1"/>
          </p:cNvSpPr>
          <p:nvPr>
            <p:ph type="title"/>
          </p:nvPr>
        </p:nvSpPr>
        <p:spPr bwMode="auto">
          <a:xfrm>
            <a:off x="989013" y="1995488"/>
            <a:ext cx="5335587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zh-TW" altLang="zh-TW" smtClean="0"/>
          </a:p>
        </p:txBody>
      </p:sp>
      <p:sp>
        <p:nvSpPr>
          <p:cNvPr id="9220" name="Holder 3"/>
          <p:cNvSpPr>
            <a:spLocks noGrp="1"/>
          </p:cNvSpPr>
          <p:nvPr>
            <p:ph type="body" idx="1"/>
          </p:nvPr>
        </p:nvSpPr>
        <p:spPr bwMode="auto">
          <a:xfrm>
            <a:off x="989013" y="1995488"/>
            <a:ext cx="5335587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zh-TW" altLang="zh-TW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325" y="6378575"/>
            <a:ext cx="292735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8575"/>
            <a:ext cx="210343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A03FD978-74D4-4445-8878-2C5F0C11D21D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363" y="6378575"/>
            <a:ext cx="2103437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B82AC5BE-9852-4CA4-B8C5-AAF65E6CE23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72" r:id="rId1"/>
    <p:sldLayoutId id="2147486643" r:id="rId2"/>
    <p:sldLayoutId id="2147486644" r:id="rId3"/>
    <p:sldLayoutId id="2147486645" r:id="rId4"/>
    <p:sldLayoutId id="2147486646" r:id="rId5"/>
    <p:sldLayoutId id="2147486673" r:id="rId6"/>
    <p:sldLayoutId id="2147486674" r:id="rId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bg object 1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kumimoji="0" lang="zh-TW" altLang="zh-TW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267" name="Holder 2"/>
          <p:cNvSpPr>
            <a:spLocks noGrp="1"/>
          </p:cNvSpPr>
          <p:nvPr>
            <p:ph type="title"/>
          </p:nvPr>
        </p:nvSpPr>
        <p:spPr bwMode="auto">
          <a:xfrm>
            <a:off x="989013" y="1995488"/>
            <a:ext cx="5335587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zh-TW" altLang="zh-TW" smtClean="0"/>
          </a:p>
        </p:txBody>
      </p:sp>
      <p:sp>
        <p:nvSpPr>
          <p:cNvPr id="11268" name="Holder 3"/>
          <p:cNvSpPr>
            <a:spLocks noGrp="1"/>
          </p:cNvSpPr>
          <p:nvPr>
            <p:ph type="body" idx="1"/>
          </p:nvPr>
        </p:nvSpPr>
        <p:spPr bwMode="auto">
          <a:xfrm>
            <a:off x="989013" y="1995488"/>
            <a:ext cx="5335587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zh-TW" altLang="zh-TW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325" y="6378575"/>
            <a:ext cx="292735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8575"/>
            <a:ext cx="210343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9F3D9852-E62C-41E8-B89A-59EAB4CCA21E}" type="datetimeFigureOut">
              <a:rPr lang="en-US"/>
              <a:pPr>
                <a:defRPr/>
              </a:pPr>
              <a:t>9/23/2020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363" y="6378575"/>
            <a:ext cx="2103437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36B109D6-F1C7-452E-AB37-EA4885A8160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78" r:id="rId1"/>
    <p:sldLayoutId id="2147486651" r:id="rId2"/>
    <p:sldLayoutId id="2147486652" r:id="rId3"/>
    <p:sldLayoutId id="2147486653" r:id="rId4"/>
    <p:sldLayoutId id="2147486654" r:id="rId5"/>
    <p:sldLayoutId id="2147486679" r:id="rId6"/>
    <p:sldLayoutId id="2147486680" r:id="rId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新細明體" panose="02020500000000000000" pitchFamily="18" charset="-12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eb.dcsh.tp.edu.tw/page/408/20021/20163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web.dcsh.tp.edu.tw/page/408/2002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hyperlink" Target="https://web.dcsh.tp.edu.tw/page/408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s://web.dcsh.tp.edu.tw/page/408/20021/2013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youtube.com/watch?v=t4fDaQckc2Y" TargetMode="Externa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&#22320;&#38663;&#38899;&#25928;.mp3" TargetMode="External"/><Relationship Id="rId2" Type="http://schemas.openxmlformats.org/officeDocument/2006/relationships/hyperlink" Target="&#35686;&#22577;&#38899;&#25928;.mp3" TargetMode="External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fif"/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1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hyperlink" Target="109&#38450;&#28797;&#24314;&#32622;&#25945;&#32946;&#23616;&#38450;&#28797;&#23459;&#23566;&#24433;&#29255;/&#22320;&#38663;.mp4" TargetMode="External"/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1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11"/>
          <p:cNvGrpSpPr>
            <a:grpSpLocks/>
          </p:cNvGrpSpPr>
          <p:nvPr/>
        </p:nvGrpSpPr>
        <p:grpSpPr bwMode="auto">
          <a:xfrm>
            <a:off x="-36513" y="0"/>
            <a:ext cx="9217026" cy="6858000"/>
            <a:chOff x="0" y="0"/>
            <a:chExt cx="5760" cy="4320"/>
          </a:xfrm>
        </p:grpSpPr>
        <p:pic>
          <p:nvPicPr>
            <p:cNvPr id="40969" name="Picture 6" descr="全圖02"/>
            <p:cNvPicPr>
              <a:picLocks noChangeAspect="1" noChangeArrowheads="1"/>
            </p:cNvPicPr>
            <p:nvPr/>
          </p:nvPicPr>
          <p:blipFill>
            <a:blip r:embed="rId3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36"/>
              <a:ext cx="5760" cy="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0" name="Picture 5" descr="全圖05"/>
            <p:cNvPicPr>
              <a:picLocks noChangeAspect="1" noChangeArrowheads="1"/>
            </p:cNvPicPr>
            <p:nvPr/>
          </p:nvPicPr>
          <p:blipFill>
            <a:blip r:embed="rId4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1" name="Picture 7" descr="全圖0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2" y="73"/>
              <a:ext cx="639" cy="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3075" y="1704975"/>
            <a:ext cx="8261350" cy="720725"/>
          </a:xfrm>
        </p:spPr>
        <p:txBody>
          <a:bodyPr/>
          <a:lstStyle/>
          <a:p>
            <a:pPr eaLnBrk="1" hangingPunct="1"/>
            <a:r>
              <a:rPr lang="en-US" altLang="zh-TW" sz="4800" b="1" dirty="0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109</a:t>
            </a:r>
            <a:r>
              <a:rPr lang="zh-TW" altLang="en-US" sz="4800" b="1" dirty="0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年度</a:t>
            </a:r>
            <a:endParaRPr lang="en-US" altLang="zh-TW" sz="4800" b="1" dirty="0" smtClean="0">
              <a:solidFill>
                <a:srgbClr val="FF0066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eaLnBrk="1" hangingPunct="1"/>
            <a:r>
              <a:rPr lang="zh-TW" altLang="en-US" sz="4800" b="1" dirty="0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基礎建置防災校園實施計畫</a:t>
            </a:r>
            <a:endParaRPr lang="en-US" altLang="zh-TW" sz="4800" b="1" dirty="0" smtClean="0">
              <a:solidFill>
                <a:srgbClr val="FF0066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eaLnBrk="1" hangingPunct="1"/>
            <a:endParaRPr lang="en-US" altLang="zh-TW" sz="40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algn="r" eaLnBrk="1" hangingPunct="1"/>
            <a:r>
              <a:rPr lang="zh-TW" altLang="en-US" sz="4000" b="1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  報告人</a:t>
            </a:r>
            <a:r>
              <a:rPr lang="zh-TW" altLang="en-US" sz="4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生教</a:t>
            </a:r>
            <a:r>
              <a:rPr lang="zh-TW" altLang="en-US" sz="4000" b="1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組    廖哲嘉</a:t>
            </a:r>
            <a:endParaRPr lang="en-US" altLang="zh-TW" sz="4000" b="1" dirty="0" smtClean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algn="r" eaLnBrk="1" hangingPunct="1"/>
            <a:r>
              <a:rPr lang="en-US" altLang="zh-TW" sz="4000" b="1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109</a:t>
            </a:r>
            <a:r>
              <a:rPr lang="zh-TW" altLang="en-US" sz="4000" b="1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年</a:t>
            </a:r>
            <a:r>
              <a:rPr lang="en-US" altLang="zh-TW" sz="4000" b="1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10</a:t>
            </a:r>
            <a:r>
              <a:rPr lang="zh-TW" altLang="en-US" sz="4000" b="1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月</a:t>
            </a:r>
            <a:r>
              <a:rPr lang="en-US" altLang="zh-TW" sz="4000" b="1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6</a:t>
            </a:r>
            <a:r>
              <a:rPr lang="zh-TW" altLang="en-US" sz="4000" b="1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日</a:t>
            </a:r>
            <a:endParaRPr lang="zh-TW" altLang="en-US" sz="4000" b="1" dirty="0" smtClean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eaLnBrk="1" hangingPunct="1"/>
            <a:endParaRPr lang="zh-TW" altLang="en-US" sz="4000" b="1" dirty="0" smtClean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964" name="Rectangle 8"/>
          <p:cNvSpPr>
            <a:spLocks noChangeArrowheads="1"/>
          </p:cNvSpPr>
          <p:nvPr/>
        </p:nvSpPr>
        <p:spPr bwMode="auto">
          <a:xfrm>
            <a:off x="1403350" y="2636838"/>
            <a:ext cx="64008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Tx/>
              <a:buNone/>
            </a:pPr>
            <a:endParaRPr lang="zh-TW" altLang="en-US"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965" name="Rectangle 9"/>
          <p:cNvSpPr>
            <a:spLocks noChangeArrowheads="1"/>
          </p:cNvSpPr>
          <p:nvPr/>
        </p:nvSpPr>
        <p:spPr bwMode="auto">
          <a:xfrm>
            <a:off x="1619250" y="976313"/>
            <a:ext cx="6192838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Taipei Municipal Tianmu Elementary School</a:t>
            </a:r>
          </a:p>
        </p:txBody>
      </p:sp>
      <p:sp>
        <p:nvSpPr>
          <p:cNvPr id="40966" name="Rectangle 10"/>
          <p:cNvSpPr>
            <a:spLocks noChangeArrowheads="1"/>
          </p:cNvSpPr>
          <p:nvPr/>
        </p:nvSpPr>
        <p:spPr bwMode="auto">
          <a:xfrm>
            <a:off x="4211638" y="2800350"/>
            <a:ext cx="479107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None/>
            </a:pPr>
            <a:endParaRPr lang="zh-TW" altLang="en-US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96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1063" y="455613"/>
            <a:ext cx="7772400" cy="503237"/>
          </a:xfrm>
        </p:spPr>
        <p:txBody>
          <a:bodyPr/>
          <a:lstStyle/>
          <a:p>
            <a:pPr eaLnBrk="1" hangingPunct="1"/>
            <a:r>
              <a:rPr lang="zh-TW" altLang="en-US" sz="3200" b="1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 北 市 士 林 區 天 母 國 民 小 學</a:t>
            </a:r>
          </a:p>
        </p:txBody>
      </p:sp>
      <p:pic>
        <p:nvPicPr>
          <p:cNvPr id="40968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77788"/>
            <a:ext cx="145732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11"/>
          <p:cNvGrpSpPr>
            <a:grpSpLocks/>
          </p:cNvGrpSpPr>
          <p:nvPr/>
        </p:nvGrpSpPr>
        <p:grpSpPr bwMode="auto">
          <a:xfrm>
            <a:off x="1" y="0"/>
            <a:ext cx="9144000" cy="6858001"/>
            <a:chOff x="0" y="0"/>
            <a:chExt cx="5760" cy="4320"/>
          </a:xfrm>
        </p:grpSpPr>
        <p:pic>
          <p:nvPicPr>
            <p:cNvPr id="44041" name="Picture 6" descr="全圖02"/>
            <p:cNvPicPr>
              <a:picLocks noChangeAspect="1" noChangeArrowheads="1"/>
            </p:cNvPicPr>
            <p:nvPr/>
          </p:nvPicPr>
          <p:blipFill>
            <a:blip r:embed="rId3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36"/>
              <a:ext cx="5760" cy="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2" name="Picture 5" descr="全圖05"/>
            <p:cNvPicPr>
              <a:picLocks noChangeAspect="1" noChangeArrowheads="1"/>
            </p:cNvPicPr>
            <p:nvPr/>
          </p:nvPicPr>
          <p:blipFill>
            <a:blip r:embed="rId4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3" name="Picture 7" descr="全圖0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0" y="6"/>
              <a:ext cx="639" cy="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36" name="Rectangle 8"/>
          <p:cNvSpPr>
            <a:spLocks noChangeArrowheads="1"/>
          </p:cNvSpPr>
          <p:nvPr/>
        </p:nvSpPr>
        <p:spPr bwMode="auto">
          <a:xfrm>
            <a:off x="1403350" y="2636838"/>
            <a:ext cx="64008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Tx/>
              <a:buNone/>
            </a:pPr>
            <a:endParaRPr lang="zh-TW" altLang="en-US"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037" name="Rectangle 9"/>
          <p:cNvSpPr>
            <a:spLocks noChangeArrowheads="1"/>
          </p:cNvSpPr>
          <p:nvPr/>
        </p:nvSpPr>
        <p:spPr bwMode="auto">
          <a:xfrm>
            <a:off x="1566068" y="874604"/>
            <a:ext cx="6192838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Taipei Municipal </a:t>
            </a:r>
            <a:r>
              <a:rPr lang="en-US" altLang="zh-TW" sz="2000" b="1" dirty="0" err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Tianmu</a:t>
            </a:r>
            <a:r>
              <a:rPr lang="en-US" altLang="zh-TW" sz="2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Elementary School</a:t>
            </a:r>
          </a:p>
        </p:txBody>
      </p:sp>
      <p:sp>
        <p:nvSpPr>
          <p:cNvPr id="44038" name="Rectangle 10"/>
          <p:cNvSpPr>
            <a:spLocks noChangeArrowheads="1"/>
          </p:cNvSpPr>
          <p:nvPr/>
        </p:nvSpPr>
        <p:spPr bwMode="auto">
          <a:xfrm>
            <a:off x="4211638" y="2800350"/>
            <a:ext cx="479107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None/>
            </a:pPr>
            <a:endParaRPr lang="zh-TW" altLang="en-US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0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6287" y="291884"/>
            <a:ext cx="7772400" cy="504825"/>
          </a:xfrm>
        </p:spPr>
        <p:txBody>
          <a:bodyPr/>
          <a:lstStyle/>
          <a:p>
            <a:pPr eaLnBrk="1" hangingPunct="1"/>
            <a:r>
              <a:rPr lang="zh-TW" altLang="en-US" sz="3200" b="1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 北 市 士 林 區 天 母 國 民 小 學</a:t>
            </a:r>
          </a:p>
        </p:txBody>
      </p:sp>
      <p:graphicFrame>
        <p:nvGraphicFramePr>
          <p:cNvPr id="1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651690"/>
              </p:ext>
            </p:extLst>
          </p:nvPr>
        </p:nvGraphicFramePr>
        <p:xfrm>
          <a:off x="1147365" y="1290113"/>
          <a:ext cx="6912769" cy="511301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134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3000" spc="5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</a:t>
                      </a:r>
                      <a:r>
                        <a:rPr sz="30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sz="3000" spc="1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次</a:t>
                      </a:r>
                      <a:r>
                        <a:rPr sz="30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到</a:t>
                      </a:r>
                      <a:r>
                        <a:rPr sz="3000" spc="-5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校輔導訪視</a:t>
                      </a:r>
                      <a:endParaRPr sz="300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/>
                      </a:endParaRPr>
                    </a:p>
                  </a:txBody>
                  <a:tcPr marL="0" marR="0" marT="8255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976"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3000" b="1" spc="5" dirty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時間</a:t>
                      </a:r>
                      <a:endParaRPr sz="30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/>
                      </a:endParaRPr>
                    </a:p>
                  </a:txBody>
                  <a:tcPr marL="0" marR="0" marT="9017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l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3000" b="1" dirty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工作項目</a:t>
                      </a:r>
                      <a:endParaRPr sz="30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/>
                      </a:endParaRPr>
                    </a:p>
                  </a:txBody>
                  <a:tcPr marL="0" marR="0" marT="901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220">
                <a:tc rowSpan="6"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2645"/>
                        </a:spcBef>
                      </a:pPr>
                      <a:endParaRPr lang="en-US" sz="3000" spc="5" dirty="0" smtClean="0"/>
                    </a:p>
                    <a:p>
                      <a:pPr marL="41910" algn="ctr">
                        <a:lnSpc>
                          <a:spcPct val="100000"/>
                        </a:lnSpc>
                        <a:spcBef>
                          <a:spcPts val="2645"/>
                        </a:spcBef>
                      </a:pPr>
                      <a:r>
                        <a:rPr sz="3000" b="1" spc="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下</a:t>
                      </a:r>
                      <a:endParaRPr lang="en-US" sz="3000" b="1" spc="5" dirty="0" smtClean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41910" algn="ctr">
                        <a:lnSpc>
                          <a:spcPct val="100000"/>
                        </a:lnSpc>
                        <a:spcBef>
                          <a:spcPts val="2645"/>
                        </a:spcBef>
                      </a:pPr>
                      <a:r>
                        <a:rPr sz="3000" b="1" spc="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午</a:t>
                      </a:r>
                      <a:endParaRPr lang="en-US" sz="3000" b="1" spc="5" dirty="0" smtClean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41910" algn="ctr">
                        <a:lnSpc>
                          <a:spcPct val="100000"/>
                        </a:lnSpc>
                        <a:spcBef>
                          <a:spcPts val="2645"/>
                        </a:spcBef>
                      </a:pPr>
                      <a:r>
                        <a:rPr sz="3000" b="1" spc="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場</a:t>
                      </a:r>
                      <a:endParaRPr sz="30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14:00</a:t>
                      </a:r>
                      <a:r>
                        <a:rPr lang="en-US" altLang="zh-TW"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14:20</a:t>
                      </a:r>
                      <a:endParaRPr sz="24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alibri"/>
                      </a:endParaRPr>
                    </a:p>
                  </a:txBody>
                  <a:tcPr marL="0" marR="0" marT="131445" marB="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2800" b="1" spc="-5" dirty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蒞校</a:t>
                      </a:r>
                      <a:endParaRPr sz="28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/>
                      </a:endParaRPr>
                    </a:p>
                  </a:txBody>
                  <a:tcPr marL="0" marR="0" marT="984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3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14:20</a:t>
                      </a:r>
                      <a:r>
                        <a:rPr lang="en-US" altLang="zh-TW"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14:50</a:t>
                      </a:r>
                      <a:endParaRPr sz="24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alibri"/>
                      </a:endParaRPr>
                    </a:p>
                  </a:txBody>
                  <a:tcPr marL="0" marR="0" marT="131445" marB="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800" b="1" spc="-5" dirty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全校防災演練</a:t>
                      </a:r>
                      <a:endParaRPr sz="28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/>
                      </a:endParaRPr>
                    </a:p>
                  </a:txBody>
                  <a:tcPr marL="0" marR="0" marT="990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2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14:50</a:t>
                      </a:r>
                      <a:r>
                        <a:rPr lang="en-US" altLang="zh-TW"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15:00</a:t>
                      </a:r>
                      <a:endParaRPr sz="24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alibri"/>
                      </a:endParaRPr>
                    </a:p>
                  </a:txBody>
                  <a:tcPr marL="0" marR="0" marT="131445" marB="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800" b="1" spc="-5" dirty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休息(</a:t>
                      </a:r>
                      <a:r>
                        <a:rPr sz="2800" b="1" spc="-5" dirty="0" err="1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返回</a:t>
                      </a:r>
                      <a:r>
                        <a:rPr lang="zh-TW" altLang="en-US" sz="28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校史室</a:t>
                      </a:r>
                      <a:r>
                        <a:rPr sz="28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sz="28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alibri"/>
                      </a:endParaRPr>
                    </a:p>
                  </a:txBody>
                  <a:tcPr marL="0" marR="0" marT="990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3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15:00</a:t>
                      </a:r>
                      <a:r>
                        <a:rPr lang="en-US" altLang="zh-TW"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15:30</a:t>
                      </a:r>
                      <a:endParaRPr sz="24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alibri"/>
                      </a:endParaRPr>
                    </a:p>
                  </a:txBody>
                  <a:tcPr marL="0" marR="0" marT="131445" marB="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800" b="1" spc="-10" dirty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學校簡報</a:t>
                      </a:r>
                      <a:endParaRPr sz="28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/>
                      </a:endParaRPr>
                    </a:p>
                  </a:txBody>
                  <a:tcPr marL="0" marR="0" marT="990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12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15:30</a:t>
                      </a:r>
                      <a:r>
                        <a:rPr lang="en-US" altLang="zh-TW"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15:40</a:t>
                      </a:r>
                      <a:endParaRPr sz="24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alibri"/>
                      </a:endParaRPr>
                    </a:p>
                  </a:txBody>
                  <a:tcPr marL="0" marR="0" marT="132080" marB="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2800" b="1" spc="-10" dirty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休息</a:t>
                      </a:r>
                      <a:endParaRPr sz="28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/>
                      </a:endParaRPr>
                    </a:p>
                  </a:txBody>
                  <a:tcPr marL="0" marR="0" marT="10541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1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15:40</a:t>
                      </a:r>
                      <a:r>
                        <a:rPr lang="en-US" altLang="zh-TW"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sz="2400" b="1" spc="-5" dirty="0" smtClean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16:00</a:t>
                      </a:r>
                      <a:endParaRPr sz="24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alibri"/>
                      </a:endParaRPr>
                    </a:p>
                  </a:txBody>
                  <a:tcPr marL="0" marR="0" marT="132080" marB="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2800" b="1" spc="-10" dirty="0">
                          <a:solidFill>
                            <a:srgbClr val="0033CC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綜合座談</a:t>
                      </a:r>
                      <a:endParaRPr sz="2800" b="1" dirty="0">
                        <a:solidFill>
                          <a:srgbClr val="0033CC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/>
                      </a:endParaRPr>
                    </a:p>
                  </a:txBody>
                  <a:tcPr marL="0" marR="0" marT="10541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4040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45732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12"/>
          <p:cNvGrpSpPr>
            <a:grpSpLocks/>
          </p:cNvGrpSpPr>
          <p:nvPr/>
        </p:nvGrpSpPr>
        <p:grpSpPr bwMode="auto">
          <a:xfrm>
            <a:off x="0" y="0"/>
            <a:ext cx="1692275" cy="6880225"/>
            <a:chOff x="0" y="0"/>
            <a:chExt cx="1066" cy="4334"/>
          </a:xfrm>
        </p:grpSpPr>
        <p:pic>
          <p:nvPicPr>
            <p:cNvPr id="43015" name="Picture 13" descr="全圖06"/>
            <p:cNvPicPr>
              <a:picLocks noChangeAspect="1" noChangeArrowheads="1"/>
            </p:cNvPicPr>
            <p:nvPr/>
          </p:nvPicPr>
          <p:blipFill>
            <a:blip r:embed="rId2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21"/>
              <a:ext cx="1066" cy="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016" name="Group 14"/>
            <p:cNvGrpSpPr>
              <a:grpSpLocks/>
            </p:cNvGrpSpPr>
            <p:nvPr/>
          </p:nvGrpSpPr>
          <p:grpSpPr bwMode="auto">
            <a:xfrm>
              <a:off x="0" y="0"/>
              <a:ext cx="1066" cy="3566"/>
              <a:chOff x="0" y="0"/>
              <a:chExt cx="1066" cy="3566"/>
            </a:xfrm>
          </p:grpSpPr>
          <p:pic>
            <p:nvPicPr>
              <p:cNvPr id="43017" name="Picture 15" descr="全圖05"/>
              <p:cNvPicPr>
                <a:picLocks noChangeAspect="1" noChangeArrowheads="1"/>
              </p:cNvPicPr>
              <p:nvPr/>
            </p:nvPicPr>
            <p:blipFill>
              <a:blip r:embed="rId3">
                <a:lum bright="1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66" cy="35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018" name="Picture 16" descr="天母小金人gif"/>
              <p:cNvPicPr>
                <a:picLocks noChangeAspect="1" noChangeArrowheads="1" noCrop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" y="0"/>
                <a:ext cx="560" cy="10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3011" name="Rectangle 11"/>
          <p:cNvSpPr>
            <a:spLocks noChangeArrowheads="1"/>
          </p:cNvSpPr>
          <p:nvPr/>
        </p:nvSpPr>
        <p:spPr bwMode="auto">
          <a:xfrm>
            <a:off x="192088" y="2700338"/>
            <a:ext cx="12954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</a:t>
            </a:r>
            <a:endParaRPr lang="en-US" altLang="zh-TW" sz="4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告</a:t>
            </a:r>
            <a:endParaRPr lang="en-US" altLang="zh-TW" sz="4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</a:t>
            </a:r>
            <a:endParaRPr lang="en-US" altLang="zh-TW" sz="4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綱</a:t>
            </a:r>
          </a:p>
        </p:txBody>
      </p:sp>
      <p:pic>
        <p:nvPicPr>
          <p:cNvPr id="43012" name="Picture 2" descr="C:\Users\lcy528\Desktop\S__1667072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6" y="0"/>
            <a:ext cx="50927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3" descr="C:\Users\lcy528\Desktop\S__1667072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300" y="0"/>
            <a:ext cx="2371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648631" y="10835"/>
            <a:ext cx="7495369" cy="1249438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zh-TW" altLang="en-US" b="1" kern="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zh-TW" altLang="en-US" b="1" kern="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、第一次輔導訪視改善</a:t>
            </a:r>
            <a:r>
              <a:rPr lang="zh-TW" altLang="en-US" b="1" kern="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情形</a:t>
            </a:r>
            <a:endParaRPr lang="en-US" altLang="zh-TW" b="1" kern="0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buFontTx/>
              <a:buNone/>
              <a:defRPr/>
            </a:pPr>
            <a:r>
              <a:rPr lang="zh-TW" altLang="en-US" b="1" kern="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zh-TW" altLang="en-US" b="1" kern="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、防災校園建置現況</a:t>
            </a:r>
          </a:p>
          <a:p>
            <a:pPr eaLnBrk="1" hangingPunct="1">
              <a:buFontTx/>
              <a:buNone/>
              <a:defRPr/>
            </a:pPr>
            <a:endParaRPr lang="zh-TW" altLang="en-US" b="1" kern="0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>
              <a:buFontTx/>
              <a:buNone/>
              <a:defRPr/>
            </a:pPr>
            <a:endParaRPr lang="zh-TW" altLang="en-US" b="1" kern="0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>
              <a:buFontTx/>
              <a:buNone/>
              <a:defRPr/>
            </a:pPr>
            <a:endParaRPr lang="zh-TW" altLang="en-US" b="1" kern="0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4041" name="Picture 6" descr="全圖02"/>
            <p:cNvPicPr>
              <a:picLocks noChangeAspect="1" noChangeArrowheads="1"/>
            </p:cNvPicPr>
            <p:nvPr/>
          </p:nvPicPr>
          <p:blipFill>
            <a:blip r:embed="rId3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36"/>
              <a:ext cx="5760" cy="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2" name="Picture 5" descr="全圖05"/>
            <p:cNvPicPr>
              <a:picLocks noChangeAspect="1" noChangeArrowheads="1"/>
            </p:cNvPicPr>
            <p:nvPr/>
          </p:nvPicPr>
          <p:blipFill>
            <a:blip r:embed="rId4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3" name="Picture 7" descr="全圖0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2" y="73"/>
              <a:ext cx="639" cy="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36" name="Rectangle 8"/>
          <p:cNvSpPr>
            <a:spLocks noChangeArrowheads="1"/>
          </p:cNvSpPr>
          <p:nvPr/>
        </p:nvSpPr>
        <p:spPr bwMode="auto">
          <a:xfrm>
            <a:off x="1403350" y="2636838"/>
            <a:ext cx="64008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Tx/>
              <a:buNone/>
            </a:pPr>
            <a:endParaRPr lang="zh-TW" altLang="en-US"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037" name="Rectangle 9"/>
          <p:cNvSpPr>
            <a:spLocks noChangeArrowheads="1"/>
          </p:cNvSpPr>
          <p:nvPr/>
        </p:nvSpPr>
        <p:spPr bwMode="auto">
          <a:xfrm>
            <a:off x="1797083" y="734004"/>
            <a:ext cx="6192838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Taipei Municipal </a:t>
            </a:r>
            <a:r>
              <a:rPr lang="en-US" altLang="zh-TW" sz="2000" b="1" dirty="0" err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Tianmu</a:t>
            </a:r>
            <a:r>
              <a:rPr lang="en-US" altLang="zh-TW" sz="2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Elementary School</a:t>
            </a:r>
          </a:p>
        </p:txBody>
      </p:sp>
      <p:sp>
        <p:nvSpPr>
          <p:cNvPr id="44038" name="Rectangle 10"/>
          <p:cNvSpPr>
            <a:spLocks noChangeArrowheads="1"/>
          </p:cNvSpPr>
          <p:nvPr/>
        </p:nvSpPr>
        <p:spPr bwMode="auto">
          <a:xfrm>
            <a:off x="4211638" y="2800350"/>
            <a:ext cx="479107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None/>
            </a:pPr>
            <a:endParaRPr lang="zh-TW" altLang="en-US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0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6554" y="186821"/>
            <a:ext cx="7772400" cy="504825"/>
          </a:xfrm>
        </p:spPr>
        <p:txBody>
          <a:bodyPr/>
          <a:lstStyle/>
          <a:p>
            <a:pPr eaLnBrk="1" hangingPunct="1"/>
            <a:r>
              <a:rPr lang="zh-TW" altLang="en-US" sz="3200" b="1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 北 市 士 林 區 天 母 國 民 小 學</a:t>
            </a:r>
          </a:p>
        </p:txBody>
      </p:sp>
      <p:pic>
        <p:nvPicPr>
          <p:cNvPr id="44040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187325"/>
            <a:ext cx="145732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604211"/>
              </p:ext>
            </p:extLst>
          </p:nvPr>
        </p:nvGraphicFramePr>
        <p:xfrm>
          <a:off x="-8779" y="1441162"/>
          <a:ext cx="9189291" cy="80187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09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9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720">
                <a:tc gridSpan="2">
                  <a:txBody>
                    <a:bodyPr/>
                    <a:lstStyle/>
                    <a:p>
                      <a:pPr marL="20320">
                        <a:lnSpc>
                          <a:spcPts val="3250"/>
                        </a:lnSpc>
                      </a:pPr>
                      <a:r>
                        <a:rPr sz="2800" b="1" spc="685" dirty="0">
                          <a:latin typeface="新細明體"/>
                          <a:cs typeface="新細明體"/>
                        </a:rPr>
                        <a:t>第一類建置防災校園</a:t>
                      </a:r>
                      <a:r>
                        <a:rPr sz="2800" b="1" spc="-10" dirty="0">
                          <a:latin typeface="新細明體"/>
                          <a:cs typeface="新細明體"/>
                        </a:rPr>
                        <a:t>輔</a:t>
                      </a:r>
                      <a:r>
                        <a:rPr sz="2800" b="1" spc="-40" dirty="0">
                          <a:latin typeface="新細明體"/>
                          <a:cs typeface="新細明體"/>
                        </a:rPr>
                        <a:t> </a:t>
                      </a:r>
                      <a:r>
                        <a:rPr sz="2800" b="1" spc="685" dirty="0">
                          <a:latin typeface="新細明體"/>
                          <a:cs typeface="新細明體"/>
                        </a:rPr>
                        <a:t>導</a:t>
                      </a:r>
                      <a:r>
                        <a:rPr sz="2800" b="1" spc="670" dirty="0">
                          <a:latin typeface="新細明體"/>
                          <a:cs typeface="新細明體"/>
                        </a:rPr>
                        <a:t>團</a:t>
                      </a:r>
                      <a:r>
                        <a:rPr sz="2800" b="1" spc="685" dirty="0">
                          <a:latin typeface="新細明體"/>
                          <a:cs typeface="新細明體"/>
                        </a:rPr>
                        <a:t>第一</a:t>
                      </a:r>
                      <a:r>
                        <a:rPr sz="2800" b="1" spc="670" dirty="0">
                          <a:latin typeface="新細明體"/>
                          <a:cs typeface="新細明體"/>
                        </a:rPr>
                        <a:t>次</a:t>
                      </a:r>
                      <a:r>
                        <a:rPr sz="2800" b="1" spc="685" dirty="0">
                          <a:latin typeface="新細明體"/>
                          <a:cs typeface="新細明體"/>
                        </a:rPr>
                        <a:t>到校</a:t>
                      </a:r>
                      <a:r>
                        <a:rPr sz="2800" b="1" spc="670" dirty="0">
                          <a:latin typeface="新細明體"/>
                          <a:cs typeface="新細明體"/>
                        </a:rPr>
                        <a:t>訪</a:t>
                      </a:r>
                      <a:r>
                        <a:rPr sz="2800" b="1" spc="-10" dirty="0">
                          <a:latin typeface="新細明體"/>
                          <a:cs typeface="新細明體"/>
                        </a:rPr>
                        <a:t>視</a:t>
                      </a:r>
                      <a:r>
                        <a:rPr sz="2800" b="1" spc="-40" dirty="0">
                          <a:latin typeface="新細明體"/>
                          <a:cs typeface="新細明體"/>
                        </a:rPr>
                        <a:t> </a:t>
                      </a:r>
                      <a:r>
                        <a:rPr sz="2800" b="1" spc="680" dirty="0">
                          <a:latin typeface="新細明體"/>
                          <a:cs typeface="新細明體"/>
                        </a:rPr>
                        <a:t>缺</a:t>
                      </a:r>
                      <a:r>
                        <a:rPr sz="2800" b="1" spc="670" dirty="0">
                          <a:latin typeface="新細明體"/>
                          <a:cs typeface="新細明體"/>
                        </a:rPr>
                        <a:t>失</a:t>
                      </a:r>
                      <a:r>
                        <a:rPr sz="2800" b="1" spc="680" dirty="0">
                          <a:latin typeface="新細明體"/>
                          <a:cs typeface="新細明體"/>
                        </a:rPr>
                        <a:t>改進</a:t>
                      </a:r>
                      <a:r>
                        <a:rPr sz="2800" b="1" spc="-10" dirty="0">
                          <a:latin typeface="新細明體"/>
                          <a:cs typeface="新細明體"/>
                        </a:rPr>
                        <a:t>表</a:t>
                      </a:r>
                      <a:endParaRPr sz="2800">
                        <a:latin typeface="新細明體"/>
                        <a:cs typeface="新細明體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59">
                <a:tc gridSpan="2">
                  <a:txBody>
                    <a:bodyPr/>
                    <a:lstStyle/>
                    <a:p>
                      <a:pPr marL="1905" algn="ctr">
                        <a:lnSpc>
                          <a:spcPts val="2740"/>
                        </a:lnSpc>
                      </a:pPr>
                      <a:r>
                        <a:rPr sz="2400" b="1" spc="-10" dirty="0">
                          <a:latin typeface="Calibri"/>
                          <a:cs typeface="Calibri"/>
                        </a:rPr>
                        <a:t>(107</a:t>
                      </a:r>
                      <a:r>
                        <a:rPr sz="2400" b="1" spc="5" dirty="0">
                          <a:latin typeface="新細明體"/>
                          <a:cs typeface="新細明體"/>
                        </a:rPr>
                        <a:t>年</a:t>
                      </a:r>
                      <a:r>
                        <a:rPr sz="2400" b="1" spc="-5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2400" b="1" spc="5" dirty="0">
                          <a:latin typeface="新細明體"/>
                          <a:cs typeface="新細明體"/>
                        </a:rPr>
                        <a:t>月</a:t>
                      </a:r>
                      <a:r>
                        <a:rPr sz="2400" b="1" spc="-5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2400" b="1" dirty="0" smtClean="0">
                          <a:latin typeface="新細明體"/>
                          <a:cs typeface="新細明體"/>
                        </a:rPr>
                        <a:t>日</a:t>
                      </a:r>
                      <a:r>
                        <a:rPr sz="2400" b="1" dirty="0" smtClean="0">
                          <a:latin typeface="Calibri"/>
                          <a:cs typeface="Calibri"/>
                        </a:rPr>
                        <a:t>)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BDD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R="22225" algn="ctr">
                        <a:lnSpc>
                          <a:spcPts val="2740"/>
                        </a:lnSpc>
                        <a:tabLst>
                          <a:tab pos="441325" algn="l"/>
                          <a:tab pos="882015" algn="l"/>
                          <a:tab pos="1323975" algn="l"/>
                        </a:tabLst>
                      </a:pPr>
                      <a:r>
                        <a:rPr sz="2400" b="1" spc="-5" dirty="0">
                          <a:latin typeface="新細明體"/>
                          <a:cs typeface="新細明體"/>
                        </a:rPr>
                        <a:t>訪	視	缺	失</a:t>
                      </a:r>
                      <a:endParaRPr sz="2400">
                        <a:latin typeface="新細明體"/>
                        <a:cs typeface="新細明體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28575">
                      <a:solidFill>
                        <a:srgbClr val="F79546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  <a:tabLst>
                          <a:tab pos="441325" algn="l"/>
                          <a:tab pos="882015" algn="l"/>
                          <a:tab pos="1323975" algn="l"/>
                        </a:tabLst>
                      </a:pPr>
                      <a:r>
                        <a:rPr sz="2400" b="1" spc="-5" dirty="0">
                          <a:latin typeface="新細明體"/>
                          <a:cs typeface="新細明體"/>
                        </a:rPr>
                        <a:t>改	進	情	形</a:t>
                      </a:r>
                      <a:endParaRPr sz="2400">
                        <a:latin typeface="新細明體"/>
                        <a:cs typeface="新細明體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28575">
                      <a:solidFill>
                        <a:srgbClr val="F79546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4400">
                <a:tc>
                  <a:txBody>
                    <a:bodyPr/>
                    <a:lstStyle/>
                    <a:p>
                      <a:pPr marL="20320" marR="21590">
                        <a:lnSpc>
                          <a:spcPts val="2285"/>
                        </a:lnSpc>
                      </a:pPr>
                      <a:r>
                        <a:rPr sz="2000" b="1" spc="5" dirty="0">
                          <a:latin typeface="新細明體"/>
                          <a:cs typeface="新細明體"/>
                        </a:rPr>
                        <a:t>【專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家委</a:t>
                      </a:r>
                      <a:r>
                        <a:rPr sz="2000" b="1" spc="-25" dirty="0">
                          <a:latin typeface="新細明體"/>
                          <a:cs typeface="新細明體"/>
                        </a:rPr>
                        <a:t>員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】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191135" marR="177800" indent="-170815">
                        <a:lnSpc>
                          <a:spcPct val="100000"/>
                        </a:lnSpc>
                        <a:buSzPct val="95000"/>
                        <a:buFont typeface="Calibri"/>
                        <a:buAutoNum type="arabicPeriod"/>
                        <a:tabLst>
                          <a:tab pos="219075" algn="l"/>
                        </a:tabLst>
                      </a:pPr>
                      <a:r>
                        <a:rPr sz="2000" b="1" spc="10" dirty="0">
                          <a:latin typeface="新細明體"/>
                          <a:cs typeface="新細明體"/>
                        </a:rPr>
                        <a:t>校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園防災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地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圖請參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考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教育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部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「校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園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防</a:t>
                      </a:r>
                      <a:r>
                        <a:rPr sz="2000" b="1" spc="5" dirty="0">
                          <a:latin typeface="新細明體"/>
                          <a:cs typeface="新細明體"/>
                        </a:rPr>
                        <a:t>災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地 </a:t>
                      </a:r>
                      <a:r>
                        <a:rPr sz="2000" b="1" spc="10" dirty="0">
                          <a:latin typeface="新細明體"/>
                          <a:cs typeface="新細明體"/>
                        </a:rPr>
                        <a:t>圖繪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製作業說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明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」及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範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例，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適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宜修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正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更新。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191135" indent="-170815">
                        <a:lnSpc>
                          <a:spcPct val="100000"/>
                        </a:lnSpc>
                        <a:buSzPct val="95000"/>
                        <a:buFont typeface="Calibri"/>
                        <a:buAutoNum type="arabicPeriod"/>
                        <a:tabLst>
                          <a:tab pos="219075" algn="l"/>
                        </a:tabLst>
                      </a:pPr>
                      <a:r>
                        <a:rPr sz="2000" b="1" dirty="0">
                          <a:latin typeface="新細明體"/>
                          <a:cs typeface="新細明體"/>
                        </a:rPr>
                        <a:t>防災地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圖符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合一般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的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學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校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校園防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災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地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圖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格式</a:t>
                      </a:r>
                      <a:r>
                        <a:rPr sz="2000" b="1" spc="-760" dirty="0">
                          <a:latin typeface="新細明體"/>
                          <a:cs typeface="新細明體"/>
                        </a:rPr>
                        <a:t>， </a:t>
                      </a:r>
                      <a:r>
                        <a:rPr sz="2000" b="1" spc="10" dirty="0">
                          <a:latin typeface="新細明體"/>
                          <a:cs typeface="新細明體"/>
                        </a:rPr>
                        <a:t>但避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難動線規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劃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、樓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梯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位置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標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示，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以</a:t>
                      </a:r>
                      <a:r>
                        <a:rPr sz="2000" b="1" spc="5" dirty="0">
                          <a:latin typeface="新細明體"/>
                          <a:cs typeface="新細明體"/>
                        </a:rPr>
                        <a:t>及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部分 </a:t>
                      </a:r>
                      <a:r>
                        <a:rPr sz="2000" b="1" spc="10" dirty="0">
                          <a:latin typeface="新細明體"/>
                          <a:cs typeface="新細明體"/>
                        </a:rPr>
                        <a:t>圖例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等仍請加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以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調整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修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正。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218440" marR="21590" indent="-198755">
                        <a:lnSpc>
                          <a:spcPct val="100000"/>
                        </a:lnSpc>
                        <a:spcBef>
                          <a:spcPts val="5"/>
                        </a:spcBef>
                        <a:buSzPct val="95000"/>
                        <a:buFont typeface="Calibri"/>
                        <a:buAutoNum type="arabicPeriod"/>
                        <a:tabLst>
                          <a:tab pos="219075" algn="l"/>
                        </a:tabLst>
                      </a:pPr>
                      <a:r>
                        <a:rPr sz="2000" b="1" spc="10" dirty="0">
                          <a:latin typeface="新細明體"/>
                          <a:cs typeface="新細明體"/>
                        </a:rPr>
                        <a:t>建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議結合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如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地球科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學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課程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，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將地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震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案例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（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如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191135" marR="21590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311</a:t>
                      </a:r>
                      <a:r>
                        <a:rPr sz="2000" b="1" spc="10" dirty="0">
                          <a:latin typeface="新細明體"/>
                          <a:cs typeface="新細明體"/>
                        </a:rPr>
                        <a:t>大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地震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）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做介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紹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。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218440" marR="21590" indent="-198755">
                        <a:lnSpc>
                          <a:spcPct val="100000"/>
                        </a:lnSpc>
                        <a:buSzPct val="95000"/>
                        <a:buFont typeface="Calibri"/>
                        <a:buAutoNum type="arabicPeriod" startAt="4"/>
                        <a:tabLst>
                          <a:tab pos="219075" algn="l"/>
                        </a:tabLst>
                      </a:pPr>
                      <a:r>
                        <a:rPr sz="2000" b="1" spc="10" dirty="0">
                          <a:latin typeface="新細明體"/>
                          <a:cs typeface="新細明體"/>
                        </a:rPr>
                        <a:t>建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議將校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園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防災教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育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整合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到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學校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網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頁，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使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可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191135" marR="21590">
                        <a:lnSpc>
                          <a:spcPct val="100000"/>
                        </a:lnSpc>
                      </a:pPr>
                      <a:r>
                        <a:rPr sz="2000" b="1" spc="5" dirty="0">
                          <a:latin typeface="新細明體"/>
                          <a:cs typeface="新細明體"/>
                        </a:rPr>
                        <a:t>查詢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學校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整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備</a:t>
                      </a:r>
                      <a:r>
                        <a:rPr sz="2000" b="1" spc="-20" dirty="0">
                          <a:latin typeface="新細明體"/>
                          <a:cs typeface="新細明體"/>
                        </a:rPr>
                        <a:t>資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訊及</a:t>
                      </a:r>
                      <a:r>
                        <a:rPr sz="2000" b="1" spc="-25" dirty="0">
                          <a:latin typeface="新細明體"/>
                          <a:cs typeface="新細明體"/>
                        </a:rPr>
                        <a:t>防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災教</a:t>
                      </a:r>
                      <a:r>
                        <a:rPr sz="2000" b="1" spc="-20" dirty="0">
                          <a:latin typeface="新細明體"/>
                          <a:cs typeface="新細明體"/>
                        </a:rPr>
                        <a:t>材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。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28575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2285"/>
                        </a:lnSpc>
                      </a:pPr>
                      <a:r>
                        <a:rPr sz="2000" b="1" spc="5" dirty="0">
                          <a:latin typeface="新細明體"/>
                          <a:cs typeface="新細明體"/>
                        </a:rPr>
                        <a:t>【專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家委</a:t>
                      </a:r>
                      <a:r>
                        <a:rPr sz="2000" b="1" spc="-25" dirty="0">
                          <a:latin typeface="新細明體"/>
                          <a:cs typeface="新細明體"/>
                        </a:rPr>
                        <a:t>員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】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219710" marR="98425" indent="-219710">
                        <a:lnSpc>
                          <a:spcPct val="100000"/>
                        </a:lnSpc>
                        <a:buSzPct val="95000"/>
                        <a:buFont typeface="Calibri"/>
                        <a:buAutoNum type="arabicPeriod"/>
                        <a:tabLst>
                          <a:tab pos="219710" algn="l"/>
                        </a:tabLst>
                      </a:pPr>
                      <a:r>
                        <a:rPr sz="2000" b="1" spc="10" dirty="0">
                          <a:latin typeface="新細明體"/>
                          <a:cs typeface="新細明體"/>
                        </a:rPr>
                        <a:t>依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委員</a:t>
                      </a:r>
                      <a:r>
                        <a:rPr sz="2000" b="1" spc="5" dirty="0">
                          <a:latin typeface="新細明體"/>
                          <a:cs typeface="新細明體"/>
                        </a:rPr>
                        <a:t>建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議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均完</a:t>
                      </a:r>
                      <a:r>
                        <a:rPr sz="2000" b="1" spc="5" dirty="0">
                          <a:latin typeface="新細明體"/>
                          <a:cs typeface="新細明體"/>
                        </a:rPr>
                        <a:t>成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本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校地震及淹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水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校園防</a:t>
                      </a:r>
                      <a:r>
                        <a:rPr sz="2000" b="1" spc="-40" dirty="0">
                          <a:latin typeface="新細明體"/>
                          <a:cs typeface="新細明體"/>
                        </a:rPr>
                        <a:t>災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地 </a:t>
                      </a:r>
                      <a:r>
                        <a:rPr sz="2000" b="1" spc="10" dirty="0">
                          <a:latin typeface="新細明體"/>
                          <a:cs typeface="新細明體"/>
                        </a:rPr>
                        <a:t>圖繪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製。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20955">
                        <a:lnSpc>
                          <a:spcPts val="2155"/>
                        </a:lnSpc>
                      </a:pPr>
                      <a:r>
                        <a:rPr sz="1800" b="1" u="heavy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https://web.dcsh.tp.edu.tw/page/408/20028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219710" marR="98425" indent="-219710">
                        <a:lnSpc>
                          <a:spcPct val="100000"/>
                        </a:lnSpc>
                        <a:spcBef>
                          <a:spcPts val="5"/>
                        </a:spcBef>
                        <a:buSzPct val="95000"/>
                        <a:buFont typeface="Calibri"/>
                        <a:buAutoNum type="arabicPeriod" startAt="2"/>
                        <a:tabLst>
                          <a:tab pos="219710" algn="l"/>
                        </a:tabLst>
                      </a:pPr>
                      <a:r>
                        <a:rPr sz="2000" b="1" spc="10" dirty="0">
                          <a:latin typeface="新細明體"/>
                          <a:cs typeface="新細明體"/>
                        </a:rPr>
                        <a:t>依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委員</a:t>
                      </a:r>
                      <a:r>
                        <a:rPr sz="2000" b="1" spc="5" dirty="0">
                          <a:latin typeface="新細明體"/>
                          <a:cs typeface="新細明體"/>
                        </a:rPr>
                        <a:t>建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議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均完</a:t>
                      </a:r>
                      <a:r>
                        <a:rPr sz="2000" b="1" spc="5" dirty="0">
                          <a:latin typeface="新細明體"/>
                          <a:cs typeface="新細明體"/>
                        </a:rPr>
                        <a:t>成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本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校地震及淹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水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校園防</a:t>
                      </a:r>
                      <a:r>
                        <a:rPr sz="2000" b="1" spc="-40" dirty="0">
                          <a:latin typeface="新細明體"/>
                          <a:cs typeface="新細明體"/>
                        </a:rPr>
                        <a:t>災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地 </a:t>
                      </a:r>
                      <a:r>
                        <a:rPr sz="2000" b="1" spc="10" dirty="0">
                          <a:latin typeface="新細明體"/>
                          <a:cs typeface="新細明體"/>
                        </a:rPr>
                        <a:t>圖繪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製。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20955">
                        <a:lnSpc>
                          <a:spcPts val="2160"/>
                        </a:lnSpc>
                      </a:pPr>
                      <a:r>
                        <a:rPr sz="1800" b="1" u="heavy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https://web.dcsh.tp.edu.tw/page/408/20028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191770" marR="98425" indent="-170815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SzPct val="95000"/>
                        <a:buFont typeface="Calibri"/>
                        <a:buAutoNum type="arabicPeriod" startAt="3"/>
                        <a:tabLst>
                          <a:tab pos="219710" algn="l"/>
                        </a:tabLst>
                      </a:pPr>
                      <a:r>
                        <a:rPr sz="2000" b="1" spc="10" dirty="0">
                          <a:latin typeface="新細明體"/>
                          <a:cs typeface="新細明體"/>
                        </a:rPr>
                        <a:t>本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校生</a:t>
                      </a:r>
                      <a:r>
                        <a:rPr sz="2000" b="1" spc="5" dirty="0">
                          <a:latin typeface="新細明體"/>
                          <a:cs typeface="新細明體"/>
                        </a:rPr>
                        <a:t>物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、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地理</a:t>
                      </a:r>
                      <a:r>
                        <a:rPr sz="2000" b="1" spc="5" dirty="0">
                          <a:latin typeface="新細明體"/>
                          <a:cs typeface="新細明體"/>
                        </a:rPr>
                        <a:t>、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公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民及健康教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育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等科目</a:t>
                      </a:r>
                      <a:r>
                        <a:rPr sz="2000" b="1" spc="-40" dirty="0">
                          <a:latin typeface="新細明體"/>
                          <a:cs typeface="新細明體"/>
                        </a:rPr>
                        <a:t>均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於 </a:t>
                      </a:r>
                      <a:r>
                        <a:rPr sz="2000" b="1" spc="10" dirty="0">
                          <a:latin typeface="新細明體"/>
                          <a:cs typeface="新細明體"/>
                        </a:rPr>
                        <a:t>教學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計畫內納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入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防災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知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識，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培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養學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生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正確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的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防 </a:t>
                      </a:r>
                      <a:r>
                        <a:rPr sz="2000" b="1" spc="10" dirty="0">
                          <a:latin typeface="新細明體"/>
                          <a:cs typeface="新細明體"/>
                        </a:rPr>
                        <a:t>災觀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念。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1800" b="1" u="heavy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https://web.dcsh.tp.edu.tw/page/408/20021/20163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191770">
                        <a:lnSpc>
                          <a:spcPts val="2400"/>
                        </a:lnSpc>
                        <a:spcBef>
                          <a:spcPts val="5"/>
                        </a:spcBef>
                      </a:pPr>
                      <a:r>
                        <a:rPr sz="2000" b="1" spc="10" dirty="0">
                          <a:latin typeface="新細明體"/>
                          <a:cs typeface="新細明體"/>
                        </a:rPr>
                        <a:t>推動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防災教育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融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入課</a:t>
                      </a:r>
                      <a:r>
                        <a:rPr sz="2000" b="1" spc="-15" dirty="0">
                          <a:latin typeface="新細明體"/>
                          <a:cs typeface="新細明體"/>
                        </a:rPr>
                        <a:t>程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成果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20955">
                        <a:lnSpc>
                          <a:spcPts val="2160"/>
                        </a:lnSpc>
                      </a:pPr>
                      <a:r>
                        <a:rPr sz="1800" b="1" u="heavy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9"/>
                        </a:rPr>
                        <a:t>https://web.dcsh.tp.edu.tw/page/408/20021/20138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219075" indent="-198755">
                        <a:lnSpc>
                          <a:spcPct val="100000"/>
                        </a:lnSpc>
                        <a:buSzPct val="95000"/>
                        <a:buFont typeface="Calibri"/>
                        <a:buAutoNum type="arabicPeriod" startAt="4"/>
                        <a:tabLst>
                          <a:tab pos="219710" algn="l"/>
                        </a:tabLst>
                      </a:pPr>
                      <a:r>
                        <a:rPr sz="2000" b="1" spc="10" dirty="0">
                          <a:latin typeface="新細明體"/>
                          <a:cs typeface="新細明體"/>
                        </a:rPr>
                        <a:t>本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校依</a:t>
                      </a:r>
                      <a:r>
                        <a:rPr sz="2000" b="1" spc="5" dirty="0">
                          <a:latin typeface="新細明體"/>
                          <a:cs typeface="新細明體"/>
                        </a:rPr>
                        <a:t>第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一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類建</a:t>
                      </a:r>
                      <a:r>
                        <a:rPr sz="2000" b="1" spc="5" dirty="0">
                          <a:latin typeface="新細明體"/>
                          <a:cs typeface="新細明體"/>
                        </a:rPr>
                        <a:t>置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防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災校園規劃</a:t>
                      </a:r>
                      <a:r>
                        <a:rPr sz="2000" b="1" spc="-10" dirty="0">
                          <a:latin typeface="新細明體"/>
                          <a:cs typeface="新細明體"/>
                        </a:rPr>
                        <a:t>，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建置防</a:t>
                      </a:r>
                      <a:r>
                        <a:rPr sz="2000" b="1" spc="-40" dirty="0">
                          <a:latin typeface="新細明體"/>
                          <a:cs typeface="新細明體"/>
                        </a:rPr>
                        <a:t>災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校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249554">
                        <a:lnSpc>
                          <a:spcPts val="2400"/>
                        </a:lnSpc>
                      </a:pPr>
                      <a:r>
                        <a:rPr sz="2000" b="1" spc="10" dirty="0">
                          <a:latin typeface="新細明體"/>
                          <a:cs typeface="新細明體"/>
                        </a:rPr>
                        <a:t>園</a:t>
                      </a:r>
                      <a:r>
                        <a:rPr sz="2000" b="1" spc="5" dirty="0">
                          <a:latin typeface="新細明體"/>
                          <a:cs typeface="新細明體"/>
                        </a:rPr>
                        <a:t>教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育專</a:t>
                      </a:r>
                      <a:r>
                        <a:rPr sz="2000" b="1" spc="-25" dirty="0">
                          <a:latin typeface="新細明體"/>
                          <a:cs typeface="新細明體"/>
                        </a:rPr>
                        <a:t>網</a:t>
                      </a:r>
                      <a:r>
                        <a:rPr sz="2000" b="1" dirty="0">
                          <a:latin typeface="新細明體"/>
                          <a:cs typeface="新細明體"/>
                        </a:rPr>
                        <a:t>。</a:t>
                      </a:r>
                      <a:endParaRPr sz="2000" dirty="0">
                        <a:latin typeface="新細明體"/>
                        <a:cs typeface="新細明體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1800" b="1" u="heavy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10"/>
                        </a:rPr>
                        <a:t>https://web.dcsh.tp.edu.tw/page/408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28575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614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4041" name="Picture 6" descr="全圖02"/>
            <p:cNvPicPr>
              <a:picLocks noChangeAspect="1" noChangeArrowheads="1"/>
            </p:cNvPicPr>
            <p:nvPr/>
          </p:nvPicPr>
          <p:blipFill>
            <a:blip r:embed="rId3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36"/>
              <a:ext cx="5760" cy="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2" name="Picture 5" descr="全圖05"/>
            <p:cNvPicPr>
              <a:picLocks noChangeAspect="1" noChangeArrowheads="1"/>
            </p:cNvPicPr>
            <p:nvPr/>
          </p:nvPicPr>
          <p:blipFill>
            <a:blip r:embed="rId4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3" name="Picture 7" descr="全圖0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2" y="73"/>
              <a:ext cx="639" cy="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4788" y="2687638"/>
            <a:ext cx="6400800" cy="720725"/>
          </a:xfrm>
        </p:spPr>
        <p:txBody>
          <a:bodyPr/>
          <a:lstStyle/>
          <a:p>
            <a:pPr eaLnBrk="1" hangingPunct="1"/>
            <a:r>
              <a:rPr lang="zh-TW" altLang="en-US" sz="5400" b="1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一、實施期程</a:t>
            </a:r>
            <a:endParaRPr lang="zh-TW" altLang="en-US" sz="5400" b="1" smtClean="0">
              <a:solidFill>
                <a:srgbClr val="FF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036" name="Rectangle 8"/>
          <p:cNvSpPr>
            <a:spLocks noChangeArrowheads="1"/>
          </p:cNvSpPr>
          <p:nvPr/>
        </p:nvSpPr>
        <p:spPr bwMode="auto">
          <a:xfrm>
            <a:off x="1403350" y="2636838"/>
            <a:ext cx="64008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Tx/>
              <a:buNone/>
            </a:pPr>
            <a:endParaRPr lang="zh-TW" altLang="en-US"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037" name="Rectangle 9"/>
          <p:cNvSpPr>
            <a:spLocks noChangeArrowheads="1"/>
          </p:cNvSpPr>
          <p:nvPr/>
        </p:nvSpPr>
        <p:spPr bwMode="auto">
          <a:xfrm>
            <a:off x="1635125" y="1135063"/>
            <a:ext cx="6192838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Taipei Municipal Tianmu Elementary School</a:t>
            </a:r>
          </a:p>
        </p:txBody>
      </p:sp>
      <p:sp>
        <p:nvSpPr>
          <p:cNvPr id="44038" name="Rectangle 10"/>
          <p:cNvSpPr>
            <a:spLocks noChangeArrowheads="1"/>
          </p:cNvSpPr>
          <p:nvPr/>
        </p:nvSpPr>
        <p:spPr bwMode="auto">
          <a:xfrm>
            <a:off x="4211638" y="2800350"/>
            <a:ext cx="479107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None/>
            </a:pPr>
            <a:endParaRPr lang="zh-TW" altLang="en-US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0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0700" y="617538"/>
            <a:ext cx="7772400" cy="504825"/>
          </a:xfrm>
        </p:spPr>
        <p:txBody>
          <a:bodyPr/>
          <a:lstStyle/>
          <a:p>
            <a:pPr eaLnBrk="1" hangingPunct="1"/>
            <a:r>
              <a:rPr lang="zh-TW" altLang="en-US" sz="3200" b="1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 北 市 士 林 區 天 母 國 民 小 學</a:t>
            </a:r>
          </a:p>
        </p:txBody>
      </p:sp>
      <p:pic>
        <p:nvPicPr>
          <p:cNvPr id="44040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187325"/>
            <a:ext cx="145732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28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群組 11"/>
          <p:cNvGrpSpPr>
            <a:grpSpLocks/>
          </p:cNvGrpSpPr>
          <p:nvPr/>
        </p:nvGrpSpPr>
        <p:grpSpPr bwMode="auto">
          <a:xfrm>
            <a:off x="0" y="-12700"/>
            <a:ext cx="1692275" cy="6870700"/>
            <a:chOff x="0" y="-12700"/>
            <a:chExt cx="1692275" cy="6870700"/>
          </a:xfrm>
        </p:grpSpPr>
        <p:grpSp>
          <p:nvGrpSpPr>
            <p:cNvPr id="46128" name="Group 14"/>
            <p:cNvGrpSpPr>
              <a:grpSpLocks/>
            </p:cNvGrpSpPr>
            <p:nvPr/>
          </p:nvGrpSpPr>
          <p:grpSpPr bwMode="auto">
            <a:xfrm>
              <a:off x="0" y="-12700"/>
              <a:ext cx="1692275" cy="6870700"/>
              <a:chOff x="0" y="0"/>
              <a:chExt cx="1066" cy="4334"/>
            </a:xfrm>
          </p:grpSpPr>
          <p:pic>
            <p:nvPicPr>
              <p:cNvPr id="46130" name="Picture 4" descr="全圖06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521"/>
                <a:ext cx="1066" cy="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6131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066" cy="3566"/>
                <a:chOff x="0" y="0"/>
                <a:chExt cx="1066" cy="3566"/>
              </a:xfrm>
            </p:grpSpPr>
            <p:pic>
              <p:nvPicPr>
                <p:cNvPr id="46132" name="Picture 6" descr="全圖05"/>
                <p:cNvPicPr>
                  <a:picLocks noChangeAspect="1" noChangeArrowheads="1"/>
                </p:cNvPicPr>
                <p:nvPr/>
              </p:nvPicPr>
              <p:blipFill>
                <a:blip r:embed="rId3">
                  <a:lum bright="18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66" cy="35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33" name="Picture 12" descr="天母小金人gif"/>
                <p:cNvPicPr>
                  <a:picLocks noChangeAspect="1" noChangeArrowheads="1" noCrop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9" y="0"/>
                  <a:ext cx="560" cy="10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46129" name="文字方塊 11"/>
            <p:cNvSpPr txBox="1">
              <a:spLocks noChangeArrowheads="1"/>
            </p:cNvSpPr>
            <p:nvPr/>
          </p:nvSpPr>
          <p:spPr bwMode="auto">
            <a:xfrm>
              <a:off x="538917" y="1844675"/>
              <a:ext cx="677108" cy="424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b="1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6083" name="文字方塊 24"/>
          <p:cNvSpPr txBox="1">
            <a:spLocks noChangeArrowheads="1"/>
          </p:cNvSpPr>
          <p:nvPr/>
        </p:nvSpPr>
        <p:spPr bwMode="auto">
          <a:xfrm>
            <a:off x="1692275" y="347663"/>
            <a:ext cx="62642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實施期程</a:t>
            </a:r>
            <a:endParaRPr lang="en-US" altLang="zh-TW" sz="2800" b="1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zh-TW" altLang="en-US" sz="1800"/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703388" y="1052513"/>
          <a:ext cx="7200899" cy="547846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19503">
                  <a:extLst>
                    <a:ext uri="{9D8B030D-6E8A-4147-A177-3AD203B41FA5}">
                      <a16:colId xmlns:a16="http://schemas.microsoft.com/office/drawing/2014/main" val="2647362957"/>
                    </a:ext>
                  </a:extLst>
                </a:gridCol>
                <a:gridCol w="1492672">
                  <a:extLst>
                    <a:ext uri="{9D8B030D-6E8A-4147-A177-3AD203B41FA5}">
                      <a16:colId xmlns:a16="http://schemas.microsoft.com/office/drawing/2014/main" val="3000921433"/>
                    </a:ext>
                  </a:extLst>
                </a:gridCol>
                <a:gridCol w="1213346">
                  <a:extLst>
                    <a:ext uri="{9D8B030D-6E8A-4147-A177-3AD203B41FA5}">
                      <a16:colId xmlns:a16="http://schemas.microsoft.com/office/drawing/2014/main" val="2443072445"/>
                    </a:ext>
                  </a:extLst>
                </a:gridCol>
                <a:gridCol w="935487">
                  <a:extLst>
                    <a:ext uri="{9D8B030D-6E8A-4147-A177-3AD203B41FA5}">
                      <a16:colId xmlns:a16="http://schemas.microsoft.com/office/drawing/2014/main" val="2354956972"/>
                    </a:ext>
                  </a:extLst>
                </a:gridCol>
                <a:gridCol w="2286663">
                  <a:extLst>
                    <a:ext uri="{9D8B030D-6E8A-4147-A177-3AD203B41FA5}">
                      <a16:colId xmlns:a16="http://schemas.microsoft.com/office/drawing/2014/main" val="1733511656"/>
                    </a:ext>
                  </a:extLst>
                </a:gridCol>
                <a:gridCol w="653228">
                  <a:extLst>
                    <a:ext uri="{9D8B030D-6E8A-4147-A177-3AD203B41FA5}">
                      <a16:colId xmlns:a16="http://schemas.microsoft.com/office/drawing/2014/main" val="3983000807"/>
                    </a:ext>
                  </a:extLst>
                </a:gridCol>
              </a:tblGrid>
              <a:tr h="3575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編號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日期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時間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地點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備註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0244063"/>
                  </a:ext>
                </a:extLst>
              </a:tr>
              <a:tr h="10727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109/09/10</a:t>
                      </a:r>
                      <a:r>
                        <a:rPr lang="zh-TW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（四）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08:00~08:15</a:t>
                      </a:r>
                      <a:endParaRPr lang="zh-TW" sz="1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馨園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防災演習人員訓練說明暨校園危機安全緊急應變會議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全校教職員工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9270627"/>
                  </a:ext>
                </a:extLst>
              </a:tr>
              <a:tr h="1308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4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109/09/15</a:t>
                      </a:r>
                      <a:r>
                        <a:rPr lang="zh-TW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（二）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08:00~08:15</a:t>
                      </a:r>
                      <a:endParaRPr lang="zh-TW" sz="1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各班教室及操場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防震避難演練</a:t>
                      </a:r>
                      <a:endParaRPr lang="zh-TW" sz="14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第一次預演</a:t>
                      </a:r>
                      <a:r>
                        <a:rPr lang="en-US" sz="1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（複合式防災演練）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全校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師生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790261"/>
                  </a:ext>
                </a:extLst>
              </a:tr>
              <a:tr h="1308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4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109/09/18(</a:t>
                      </a:r>
                      <a:r>
                        <a:rPr lang="zh-TW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</a:t>
                      </a:r>
                      <a:r>
                        <a:rPr lang="en-US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08:00~08:20</a:t>
                      </a:r>
                      <a:endParaRPr lang="zh-TW" sz="1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各班教室及操場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防震避難演練</a:t>
                      </a:r>
                      <a:endParaRPr lang="zh-TW" sz="1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無預警預演</a:t>
                      </a:r>
                      <a:r>
                        <a:rPr lang="en-US" sz="1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（複合式防災演練）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全校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師生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5711527"/>
                  </a:ext>
                </a:extLst>
              </a:tr>
              <a:tr h="1430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sz="14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109/09/21(</a:t>
                      </a:r>
                      <a:r>
                        <a:rPr lang="zh-TW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09:21~09:30</a:t>
                      </a:r>
                      <a:endParaRPr lang="zh-TW" sz="14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各班教室及操場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複合式防災避難演習</a:t>
                      </a:r>
                      <a:endParaRPr lang="zh-TW" sz="1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疏散演練</a:t>
                      </a:r>
                      <a:r>
                        <a:rPr lang="en-US" sz="1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（熟悉事故發生訊號、室內就地防護、疏散）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全校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師生</a:t>
                      </a:r>
                    </a:p>
                  </a:txBody>
                  <a:tcPr marL="68587" marR="68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975825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7113" name="Picture 6" descr="全圖02"/>
            <p:cNvPicPr>
              <a:picLocks noChangeAspect="1" noChangeArrowheads="1"/>
            </p:cNvPicPr>
            <p:nvPr/>
          </p:nvPicPr>
          <p:blipFill>
            <a:blip r:embed="rId3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36"/>
              <a:ext cx="5760" cy="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4" name="Picture 5" descr="全圖05"/>
            <p:cNvPicPr>
              <a:picLocks noChangeAspect="1" noChangeArrowheads="1"/>
            </p:cNvPicPr>
            <p:nvPr/>
          </p:nvPicPr>
          <p:blipFill>
            <a:blip r:embed="rId4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5" name="Picture 7" descr="全圖0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2" y="73"/>
              <a:ext cx="639" cy="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2687638"/>
            <a:ext cx="8281987" cy="720725"/>
          </a:xfrm>
        </p:spPr>
        <p:txBody>
          <a:bodyPr/>
          <a:lstStyle/>
          <a:p>
            <a:pPr eaLnBrk="1" hangingPunct="1"/>
            <a:r>
              <a:rPr lang="zh-TW" altLang="en-US" sz="5400" b="1" dirty="0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二、組織分工</a:t>
            </a:r>
            <a:endParaRPr lang="zh-TW" altLang="en-US" sz="5400" b="1" dirty="0" smtClean="0">
              <a:solidFill>
                <a:srgbClr val="FF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108" name="Rectangle 8"/>
          <p:cNvSpPr>
            <a:spLocks noChangeArrowheads="1"/>
          </p:cNvSpPr>
          <p:nvPr/>
        </p:nvSpPr>
        <p:spPr bwMode="auto">
          <a:xfrm>
            <a:off x="1403350" y="2636838"/>
            <a:ext cx="64008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Tx/>
              <a:buNone/>
            </a:pPr>
            <a:endParaRPr lang="zh-TW" altLang="en-US"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109" name="Rectangle 9"/>
          <p:cNvSpPr>
            <a:spLocks noChangeArrowheads="1"/>
          </p:cNvSpPr>
          <p:nvPr/>
        </p:nvSpPr>
        <p:spPr bwMode="auto">
          <a:xfrm>
            <a:off x="1635125" y="1135063"/>
            <a:ext cx="6192838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Taipei Municipal Tianmu Elementary School</a:t>
            </a:r>
          </a:p>
        </p:txBody>
      </p:sp>
      <p:sp>
        <p:nvSpPr>
          <p:cNvPr id="47110" name="Rectangle 10"/>
          <p:cNvSpPr>
            <a:spLocks noChangeArrowheads="1"/>
          </p:cNvSpPr>
          <p:nvPr/>
        </p:nvSpPr>
        <p:spPr bwMode="auto">
          <a:xfrm>
            <a:off x="4211638" y="2800350"/>
            <a:ext cx="479107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None/>
            </a:pPr>
            <a:endParaRPr lang="zh-TW" altLang="en-US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11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0700" y="617538"/>
            <a:ext cx="7772400" cy="504825"/>
          </a:xfrm>
        </p:spPr>
        <p:txBody>
          <a:bodyPr/>
          <a:lstStyle/>
          <a:p>
            <a:pPr eaLnBrk="1" hangingPunct="1"/>
            <a:r>
              <a:rPr lang="zh-TW" altLang="en-US" sz="3200" b="1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 北 市 士 林 區 天 母 國 民 小 學</a:t>
            </a:r>
          </a:p>
        </p:txBody>
      </p:sp>
      <p:pic>
        <p:nvPicPr>
          <p:cNvPr id="471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187325"/>
            <a:ext cx="145732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3"/>
          <p:cNvSpPr txBox="1">
            <a:spLocks noChangeArrowheads="1"/>
          </p:cNvSpPr>
          <p:nvPr/>
        </p:nvSpPr>
        <p:spPr bwMode="auto">
          <a:xfrm>
            <a:off x="3922713" y="1098550"/>
            <a:ext cx="1223962" cy="400050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指揮官</a:t>
            </a:r>
          </a:p>
        </p:txBody>
      </p:sp>
      <p:sp>
        <p:nvSpPr>
          <p:cNvPr id="49155" name="Text Box 4"/>
          <p:cNvSpPr txBox="1">
            <a:spLocks noChangeArrowheads="1"/>
          </p:cNvSpPr>
          <p:nvPr/>
        </p:nvSpPr>
        <p:spPr bwMode="auto">
          <a:xfrm>
            <a:off x="5297488" y="1608138"/>
            <a:ext cx="1485900" cy="730250"/>
          </a:xfrm>
          <a:prstGeom prst="rect">
            <a:avLst/>
          </a:prstGeom>
          <a:solidFill>
            <a:srgbClr val="FFFF99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副指揮官</a:t>
            </a: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發言人</a:t>
            </a: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49156" name="Text Box 5"/>
          <p:cNvSpPr txBox="1">
            <a:spLocks noChangeArrowheads="1"/>
          </p:cNvSpPr>
          <p:nvPr/>
        </p:nvSpPr>
        <p:spPr bwMode="auto">
          <a:xfrm>
            <a:off x="2085975" y="2932113"/>
            <a:ext cx="612775" cy="1982787"/>
          </a:xfrm>
          <a:prstGeom prst="rect">
            <a:avLst/>
          </a:prstGeom>
          <a:solidFill>
            <a:srgbClr val="FFFF99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搶救組</a:t>
            </a:r>
          </a:p>
        </p:txBody>
      </p:sp>
      <p:sp>
        <p:nvSpPr>
          <p:cNvPr id="49157" name="Text Box 6"/>
          <p:cNvSpPr txBox="1">
            <a:spLocks noChangeArrowheads="1"/>
          </p:cNvSpPr>
          <p:nvPr/>
        </p:nvSpPr>
        <p:spPr bwMode="auto">
          <a:xfrm>
            <a:off x="3201988" y="2970213"/>
            <a:ext cx="576262" cy="1971675"/>
          </a:xfrm>
          <a:prstGeom prst="rect">
            <a:avLst/>
          </a:prstGeom>
          <a:solidFill>
            <a:srgbClr val="FFFF99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通報組</a:t>
            </a:r>
          </a:p>
        </p:txBody>
      </p:sp>
      <p:sp>
        <p:nvSpPr>
          <p:cNvPr id="49158" name="Text Box 7"/>
          <p:cNvSpPr txBox="1">
            <a:spLocks noChangeArrowheads="1"/>
          </p:cNvSpPr>
          <p:nvPr/>
        </p:nvSpPr>
        <p:spPr bwMode="auto">
          <a:xfrm>
            <a:off x="4283075" y="2932113"/>
            <a:ext cx="576263" cy="1982787"/>
          </a:xfrm>
          <a:prstGeom prst="rect">
            <a:avLst/>
          </a:prstGeom>
          <a:solidFill>
            <a:srgbClr val="FFFF99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避難引導組</a:t>
            </a:r>
          </a:p>
        </p:txBody>
      </p:sp>
      <p:sp>
        <p:nvSpPr>
          <p:cNvPr id="49159" name="Text Box 8"/>
          <p:cNvSpPr txBox="1">
            <a:spLocks noChangeArrowheads="1"/>
          </p:cNvSpPr>
          <p:nvPr/>
        </p:nvSpPr>
        <p:spPr bwMode="auto">
          <a:xfrm>
            <a:off x="5362575" y="2971800"/>
            <a:ext cx="576263" cy="1943100"/>
          </a:xfrm>
          <a:prstGeom prst="rect">
            <a:avLst/>
          </a:prstGeom>
          <a:solidFill>
            <a:srgbClr val="FFFF99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安全防護組</a:t>
            </a:r>
          </a:p>
        </p:txBody>
      </p:sp>
      <p:sp>
        <p:nvSpPr>
          <p:cNvPr id="49160" name="Text Box 9"/>
          <p:cNvSpPr txBox="1">
            <a:spLocks noChangeArrowheads="1"/>
          </p:cNvSpPr>
          <p:nvPr/>
        </p:nvSpPr>
        <p:spPr bwMode="auto">
          <a:xfrm>
            <a:off x="6443663" y="2970213"/>
            <a:ext cx="504825" cy="1944687"/>
          </a:xfrm>
          <a:prstGeom prst="rect">
            <a:avLst/>
          </a:prstGeom>
          <a:solidFill>
            <a:srgbClr val="FFFF99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緊急救護組</a:t>
            </a:r>
          </a:p>
        </p:txBody>
      </p:sp>
      <p:sp>
        <p:nvSpPr>
          <p:cNvPr id="49161" name="Line 10"/>
          <p:cNvSpPr>
            <a:spLocks noChangeShapeType="1"/>
          </p:cNvSpPr>
          <p:nvPr/>
        </p:nvSpPr>
        <p:spPr bwMode="auto">
          <a:xfrm>
            <a:off x="4570413" y="1530350"/>
            <a:ext cx="0" cy="1368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9162" name="Line 11"/>
          <p:cNvSpPr>
            <a:spLocks noChangeShapeType="1"/>
          </p:cNvSpPr>
          <p:nvPr/>
        </p:nvSpPr>
        <p:spPr bwMode="auto">
          <a:xfrm flipV="1">
            <a:off x="2411413" y="2682875"/>
            <a:ext cx="43195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9163" name="Line 12"/>
          <p:cNvSpPr>
            <a:spLocks noChangeShapeType="1"/>
          </p:cNvSpPr>
          <p:nvPr/>
        </p:nvSpPr>
        <p:spPr bwMode="auto">
          <a:xfrm>
            <a:off x="2411413" y="2682875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9164" name="Line 13"/>
          <p:cNvSpPr>
            <a:spLocks noChangeShapeType="1"/>
          </p:cNvSpPr>
          <p:nvPr/>
        </p:nvSpPr>
        <p:spPr bwMode="auto">
          <a:xfrm>
            <a:off x="3490913" y="2703513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9165" name="Line 14"/>
          <p:cNvSpPr>
            <a:spLocks noChangeShapeType="1"/>
          </p:cNvSpPr>
          <p:nvPr/>
        </p:nvSpPr>
        <p:spPr bwMode="auto">
          <a:xfrm>
            <a:off x="5651500" y="2703513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9166" name="Line 15"/>
          <p:cNvSpPr>
            <a:spLocks noChangeShapeType="1"/>
          </p:cNvSpPr>
          <p:nvPr/>
        </p:nvSpPr>
        <p:spPr bwMode="auto">
          <a:xfrm>
            <a:off x="6731000" y="2682875"/>
            <a:ext cx="0" cy="287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9167" name="Line 16"/>
          <p:cNvSpPr>
            <a:spLocks noChangeShapeType="1"/>
          </p:cNvSpPr>
          <p:nvPr/>
        </p:nvSpPr>
        <p:spPr bwMode="auto">
          <a:xfrm>
            <a:off x="4570413" y="2055813"/>
            <a:ext cx="7207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8257" name="Text Box 17"/>
          <p:cNvSpPr txBox="1">
            <a:spLocks noChangeArrowheads="1"/>
          </p:cNvSpPr>
          <p:nvPr/>
        </p:nvSpPr>
        <p:spPr bwMode="auto">
          <a:xfrm>
            <a:off x="1835150" y="5775325"/>
            <a:ext cx="5400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400"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rPr>
              <a:t>教職員工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49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</a:t>
            </a:r>
            <a:r>
              <a:rPr lang="en-US" altLang="zh-TW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以下</a:t>
            </a: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rPr>
              <a:t>之學校，減少</a:t>
            </a:r>
            <a:r>
              <a:rPr lang="zh-TW" altLang="en-US" sz="240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編制安全防護組及緊急救護組。</a:t>
            </a:r>
          </a:p>
        </p:txBody>
      </p:sp>
      <p:cxnSp>
        <p:nvCxnSpPr>
          <p:cNvPr id="138260" name="AutoShape 20"/>
          <p:cNvCxnSpPr>
            <a:cxnSpLocks noChangeShapeType="1"/>
          </p:cNvCxnSpPr>
          <p:nvPr/>
        </p:nvCxnSpPr>
        <p:spPr bwMode="auto">
          <a:xfrm rot="5400000">
            <a:off x="4543425" y="2778126"/>
            <a:ext cx="1587" cy="4303712"/>
          </a:xfrm>
          <a:prstGeom prst="bentConnector3">
            <a:avLst>
              <a:gd name="adj1" fmla="val 33000009"/>
            </a:avLst>
          </a:prstGeom>
          <a:noFill/>
          <a:ln w="31750">
            <a:solidFill>
              <a:srgbClr val="FF0000"/>
            </a:solidFill>
            <a:prstDash val="sysDot"/>
            <a:miter lim="800000"/>
            <a:headEnd/>
            <a:tailEnd type="triangle" w="med" len="med"/>
          </a:ln>
          <a:effectLst>
            <a:prstShdw prst="shdw17" dist="17961" dir="2700000">
              <a:srgbClr val="990000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8261" name="AutoShape 21"/>
          <p:cNvCxnSpPr>
            <a:cxnSpLocks noChangeShapeType="1"/>
            <a:stCxn id="49159" idx="2"/>
            <a:endCxn id="49158" idx="2"/>
          </p:cNvCxnSpPr>
          <p:nvPr/>
        </p:nvCxnSpPr>
        <p:spPr bwMode="auto">
          <a:xfrm rot="5400000">
            <a:off x="5110956" y="4390232"/>
            <a:ext cx="1587" cy="1079500"/>
          </a:xfrm>
          <a:prstGeom prst="bentConnector3">
            <a:avLst>
              <a:gd name="adj1" fmla="val 19700009"/>
            </a:avLst>
          </a:prstGeom>
          <a:noFill/>
          <a:ln w="31750">
            <a:solidFill>
              <a:srgbClr val="000080"/>
            </a:solidFill>
            <a:prstDash val="sysDot"/>
            <a:miter lim="800000"/>
            <a:headEnd/>
            <a:tailEnd type="triangle" w="med" len="med"/>
          </a:ln>
          <a:effectLst>
            <a:prstShdw prst="shdw17" dist="17961" dir="2700000">
              <a:srgbClr val="00004D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71" name="Rectangle 22"/>
          <p:cNvSpPr>
            <a:spLocks noChangeArrowheads="1"/>
          </p:cNvSpPr>
          <p:nvPr/>
        </p:nvSpPr>
        <p:spPr bwMode="auto">
          <a:xfrm>
            <a:off x="-74613" y="146050"/>
            <a:ext cx="4321176" cy="5191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7A5C99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800" b="1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800" b="1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)50</a:t>
            </a:r>
            <a:r>
              <a:rPr lang="zh-TW" altLang="en-US" sz="2800" b="1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r>
              <a:rPr lang="en-US" altLang="zh-TW" sz="2800" b="1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</a:t>
            </a:r>
            <a:r>
              <a:rPr lang="en-US" altLang="zh-TW" sz="2800" b="1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以上應變組織</a:t>
            </a:r>
          </a:p>
        </p:txBody>
      </p:sp>
      <p:sp>
        <p:nvSpPr>
          <p:cNvPr id="138263" name="Text Box 8"/>
          <p:cNvSpPr txBox="1">
            <a:spLocks noChangeArrowheads="1"/>
          </p:cNvSpPr>
          <p:nvPr/>
        </p:nvSpPr>
        <p:spPr bwMode="auto">
          <a:xfrm>
            <a:off x="5364163" y="2925763"/>
            <a:ext cx="576262" cy="1993900"/>
          </a:xfrm>
          <a:prstGeom prst="rect">
            <a:avLst/>
          </a:prstGeom>
          <a:solidFill>
            <a:srgbClr val="66CCFF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安全防護組</a:t>
            </a:r>
          </a:p>
        </p:txBody>
      </p:sp>
      <p:sp>
        <p:nvSpPr>
          <p:cNvPr id="138264" name="Text Box 9"/>
          <p:cNvSpPr txBox="1">
            <a:spLocks noChangeArrowheads="1"/>
          </p:cNvSpPr>
          <p:nvPr/>
        </p:nvSpPr>
        <p:spPr bwMode="auto">
          <a:xfrm>
            <a:off x="6443663" y="2924175"/>
            <a:ext cx="504825" cy="1985963"/>
          </a:xfrm>
          <a:prstGeom prst="rect">
            <a:avLst/>
          </a:prstGeom>
          <a:solidFill>
            <a:srgbClr val="FF99CC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緊急救護組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138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8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8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138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8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8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57" grpId="0"/>
      <p:bldP spid="138263" grpId="0" animBg="1"/>
      <p:bldP spid="1382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71438" y="115888"/>
            <a:ext cx="91090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10000"/>
              </a:spcBef>
              <a:buFontTx/>
              <a:buNone/>
            </a:pPr>
            <a:r>
              <a:rPr lang="en-US" altLang="zh-TW" sz="28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8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校園災害防救應變組織分工表</a:t>
            </a:r>
            <a:r>
              <a:rPr lang="en-US" altLang="zh-TW" sz="200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[</a:t>
            </a:r>
            <a:r>
              <a:rPr lang="zh-TW" altLang="en-US" sz="200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教職員工數</a:t>
            </a:r>
            <a:r>
              <a:rPr lang="en-US" altLang="zh-TW" sz="200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r>
              <a:rPr lang="zh-TW" altLang="en-US" sz="200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r>
              <a:rPr lang="en-US" altLang="zh-TW" sz="200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</a:t>
            </a:r>
            <a:r>
              <a:rPr lang="en-US" altLang="zh-TW" sz="200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以上之範例</a:t>
            </a:r>
            <a:r>
              <a:rPr lang="en-US" altLang="zh-TW" sz="2000">
                <a:solidFill>
                  <a:srgbClr val="8000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] </a:t>
            </a:r>
            <a:endParaRPr lang="zh-TW" altLang="en-US" sz="2000">
              <a:solidFill>
                <a:srgbClr val="8000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48483" name="Group 3"/>
          <p:cNvGraphicFramePr>
            <a:graphicFrameLocks noGrp="1"/>
          </p:cNvGraphicFramePr>
          <p:nvPr/>
        </p:nvGraphicFramePr>
        <p:xfrm>
          <a:off x="179388" y="692150"/>
          <a:ext cx="8713787" cy="5691235"/>
        </p:xfrm>
        <a:graphic>
          <a:graphicData uri="http://schemas.openxmlformats.org/drawingml/2006/table">
            <a:tbl>
              <a:tblPr/>
              <a:tblGrid>
                <a:gridCol w="2693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33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編組及負責人員</a:t>
                      </a:r>
                      <a:endParaRPr kumimoji="1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負責工作</a:t>
                      </a:r>
                      <a:endParaRPr kumimoji="1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指揮官</a:t>
                      </a:r>
                      <a:endParaRPr kumimoji="1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校長</a:t>
                      </a:r>
                      <a:endParaRPr kumimoji="1" lang="zh-TW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T="45716" marB="45716" anchor="ctr" horzOverflow="overflow">
                    <a:lnL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負責指揮、督導、協調。</a:t>
                      </a:r>
                      <a:endParaRPr kumimoji="1" lang="zh-TW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依情況調動各組織間相互支援。</a:t>
                      </a:r>
                      <a:endParaRPr kumimoji="1" lang="zh-TW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副指揮官</a:t>
                      </a:r>
                      <a:r>
                        <a:rPr kumimoji="1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兼發言人</a:t>
                      </a:r>
                      <a:r>
                        <a:rPr kumimoji="1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教務主任或其他指定人選</a:t>
                      </a:r>
                    </a:p>
                  </a:txBody>
                  <a:tcPr marT="45716" marB="45716" anchor="ctr" horzOverflow="overflow">
                    <a:lnL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負責統一對外發言。</a:t>
                      </a:r>
                      <a:endParaRPr kumimoji="1" lang="zh-TW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通報中心受災情形、目前處置狀況等。</a:t>
                      </a:r>
                      <a:endParaRPr kumimoji="1" lang="zh-TW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9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搶救組</a:t>
                      </a:r>
                      <a:endParaRPr kumimoji="1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學務處</a:t>
                      </a: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技工</a:t>
                      </a: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技佐</a:t>
                      </a:r>
                    </a:p>
                  </a:txBody>
                  <a:tcPr marT="45716" marB="45716" anchor="ctr" horzOverflow="overflow">
                    <a:lnL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38125" algn="l"/>
                        </a:tabLst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受災學校教職員生之搶救及搜救。</a:t>
                      </a:r>
                      <a:endParaRPr kumimoji="1" lang="zh-TW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38125" algn="l"/>
                        </a:tabLst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清除障礙物協助逃生。</a:t>
                      </a:r>
                      <a:endParaRPr kumimoji="1" lang="zh-TW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38125" algn="l"/>
                        </a:tabLst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強制疏散不願避難之學校教職員生。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95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通報組</a:t>
                      </a:r>
                      <a:endParaRPr kumimoji="1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校安中心人員</a:t>
                      </a: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T="45716" marB="45716" anchor="ctr" horzOverflow="overflow">
                    <a:lnL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通報縣市教育主管單位</a:t>
                      </a: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教育局處</a:t>
                      </a: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)</a:t>
                      </a: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及教育部校園安全暨災害防救通報處理中心已疏散人數、收容地點、災情等。</a:t>
                      </a:r>
                      <a:endParaRPr kumimoji="1" lang="zh-TW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173038" marR="0" lvl="0" indent="-173038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負責蒐集、評估、傳播和使用有關於災害、資源與狀況發展的資訊。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73038" marR="0" lvl="0" indent="-173038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通報地方救災、治安、醫療等單位，並請求支援。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95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避難引導組</a:t>
                      </a:r>
                      <a:endParaRPr kumimoji="1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教務處</a:t>
                      </a: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各班導師科任老師</a:t>
                      </a:r>
                    </a:p>
                  </a:txBody>
                  <a:tcPr marT="45716" marB="45716" anchor="ctr" horzOverflow="overflow">
                    <a:lnL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平常擬定緊急疏散防災地圖</a:t>
                      </a: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疏散路線和集合地點</a:t>
                      </a: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)</a:t>
                      </a: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。</a:t>
                      </a:r>
                      <a:endParaRPr kumimoji="1" lang="zh-TW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災時協助教職員工生緊急疏散及安置。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在疏散集合地點設置服務台，提供協助與諮詢。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協助避難至學校知民眾之應急所需。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154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安全防護組</a:t>
                      </a:r>
                      <a:endParaRPr kumimoji="1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總務處</a:t>
                      </a: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警衛</a:t>
                      </a:r>
                    </a:p>
                  </a:txBody>
                  <a:tcPr marT="45716" marB="45716" anchor="ctr" horzOverflow="overflow">
                    <a:lnL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協助發放生活物資、糧食及飲水。</a:t>
                      </a: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各項救災物資之登記、造冊、保管及分配。</a:t>
                      </a: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協助設置警戒標誌及交通管制。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維護學校及避難收容場所之安全。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28600" algn="l"/>
                        </a:tabLst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防救災設施操作。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95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緊急救護組</a:t>
                      </a:r>
                      <a:endParaRPr kumimoji="1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保健室</a:t>
                      </a:r>
                      <a:endParaRPr kumimoji="1" lang="zh-TW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輔導室</a:t>
                      </a:r>
                    </a:p>
                  </a:txBody>
                  <a:tcPr marT="45716" marB="45716" anchor="ctr" horzOverflow="overflow">
                    <a:lnL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38125" algn="l"/>
                        </a:tabLst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設立急救站。</a:t>
                      </a:r>
                      <a:endParaRPr kumimoji="1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38125" algn="l"/>
                        </a:tabLst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基本急救、重傷患就醫護送。</a:t>
                      </a: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38125" algn="l"/>
                        </a:tabLst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安撫及心理諮商。</a:t>
                      </a:r>
                      <a:endParaRPr kumimoji="1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>
                          <a:tab pos="238125" algn="l"/>
                        </a:tabLst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平常急救常識宣導。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alpha val="74901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0208" name="Text Box 112"/>
          <p:cNvSpPr txBox="1">
            <a:spLocks noChangeArrowheads="1"/>
          </p:cNvSpPr>
          <p:nvPr/>
        </p:nvSpPr>
        <p:spPr bwMode="auto">
          <a:xfrm>
            <a:off x="142875" y="6381750"/>
            <a:ext cx="6991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600">
                <a:solidFill>
                  <a:srgbClr val="80008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註：本表分組名稱、相關建議人選及工作職掌可依各校人事架構自行調整。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文字方塊 24"/>
          <p:cNvSpPr txBox="1">
            <a:spLocks noChangeArrowheads="1"/>
          </p:cNvSpPr>
          <p:nvPr/>
        </p:nvSpPr>
        <p:spPr bwMode="auto">
          <a:xfrm>
            <a:off x="0" y="188913"/>
            <a:ext cx="62642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8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8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以本防災演練計畫之組織分工</a:t>
            </a:r>
            <a:endParaRPr lang="en-US" altLang="zh-TW" sz="2800" b="1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zh-TW" altLang="en-US" sz="180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23850" y="989013"/>
          <a:ext cx="8569324" cy="5464175"/>
        </p:xfrm>
        <a:graphic>
          <a:graphicData uri="http://schemas.openxmlformats.org/drawingml/2006/table">
            <a:tbl>
              <a:tblPr/>
              <a:tblGrid>
                <a:gridCol w="732571">
                  <a:extLst>
                    <a:ext uri="{9D8B030D-6E8A-4147-A177-3AD203B41FA5}">
                      <a16:colId xmlns:a16="http://schemas.microsoft.com/office/drawing/2014/main" val="3680200343"/>
                    </a:ext>
                  </a:extLst>
                </a:gridCol>
                <a:gridCol w="2407013">
                  <a:extLst>
                    <a:ext uri="{9D8B030D-6E8A-4147-A177-3AD203B41FA5}">
                      <a16:colId xmlns:a16="http://schemas.microsoft.com/office/drawing/2014/main" val="3281311000"/>
                    </a:ext>
                  </a:extLst>
                </a:gridCol>
                <a:gridCol w="2586671">
                  <a:extLst>
                    <a:ext uri="{9D8B030D-6E8A-4147-A177-3AD203B41FA5}">
                      <a16:colId xmlns:a16="http://schemas.microsoft.com/office/drawing/2014/main" val="739428703"/>
                    </a:ext>
                  </a:extLst>
                </a:gridCol>
                <a:gridCol w="2843069">
                  <a:extLst>
                    <a:ext uri="{9D8B030D-6E8A-4147-A177-3AD203B41FA5}">
                      <a16:colId xmlns:a16="http://schemas.microsoft.com/office/drawing/2014/main" val="4126640006"/>
                    </a:ext>
                  </a:extLst>
                </a:gridCol>
              </a:tblGrid>
              <a:tr h="567812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solidFill>
                            <a:srgbClr val="0033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solidFill>
                            <a:srgbClr val="0033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演練項目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solidFill>
                            <a:srgbClr val="0033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演練內容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solidFill>
                            <a:srgbClr val="0033C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負責人員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0083001"/>
                  </a:ext>
                </a:extLst>
              </a:tr>
              <a:tr h="205729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地震避難與疏散演練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師生就地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掩蔽</a:t>
                      </a:r>
                      <a:endParaRPr lang="en-US" altLang="zh-TW" sz="20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en-US" sz="20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避難疏散演練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b="1" u="sng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避難引導</a:t>
                      </a:r>
                      <a:r>
                        <a:rPr lang="zh-TW" sz="2000" b="1" u="sng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en-US" altLang="zh-TW" sz="2000" b="1" u="sng" kern="100" dirty="0" smtClean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en-US" altLang="zh-TW" sz="2000" b="1" u="sng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務處、總務處、教務處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endParaRPr lang="en-US" altLang="zh-TW" sz="20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en-US" altLang="zh-TW" sz="20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輔導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室、各班級任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教師</a:t>
                      </a:r>
                      <a:endParaRPr lang="en-US" altLang="zh-TW" sz="20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b="1" u="sng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通報</a:t>
                      </a:r>
                      <a:r>
                        <a:rPr lang="zh-TW" sz="2000" b="1" u="sng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en-US" altLang="zh-TW" sz="2000" b="1" u="sng" kern="100" dirty="0" smtClean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生教組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535357"/>
                  </a:ext>
                </a:extLst>
              </a:tr>
              <a:tr h="1135627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搶救與搜救演練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緊急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搜救</a:t>
                      </a:r>
                      <a:endParaRPr lang="en-US" altLang="zh-TW" sz="20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傷患救助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b="1" u="sng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搶救組、安全防護</a:t>
                      </a:r>
                      <a:r>
                        <a:rPr lang="zh-TW" sz="2000" b="1" u="sng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en-US" altLang="zh-TW" sz="2000" b="1" u="sng" kern="100" dirty="0" smtClean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總務處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2294722"/>
                  </a:ext>
                </a:extLst>
              </a:tr>
              <a:tr h="170344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傷患包紮救護演練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基本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急救</a:t>
                      </a:r>
                      <a:endParaRPr lang="en-US" altLang="zh-TW" sz="20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傷患包紮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處理</a:t>
                      </a:r>
                      <a:endParaRPr lang="en-US" altLang="zh-TW" sz="20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輔導安置、心理諮商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b="1" u="sng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緊急救護</a:t>
                      </a:r>
                      <a:r>
                        <a:rPr lang="zh-TW" sz="2000" b="1" u="sng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en-US" altLang="zh-TW" sz="2000" b="1" u="sng" kern="100" dirty="0" smtClean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健康中心護理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</a:t>
                      </a:r>
                      <a:endParaRPr lang="en-US" altLang="zh-TW" sz="20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en-US" altLang="zh-TW" sz="20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輔導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室</a:t>
                      </a:r>
                    </a:p>
                  </a:txBody>
                  <a:tcPr marL="17783" marR="177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57407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-32253" y="607925"/>
          <a:ext cx="9145016" cy="6453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2227" name="文字方塊 1"/>
          <p:cNvSpPr txBox="1">
            <a:spLocks noChangeArrowheads="1"/>
          </p:cNvSpPr>
          <p:nvPr/>
        </p:nvSpPr>
        <p:spPr bwMode="auto">
          <a:xfrm>
            <a:off x="179388" y="115888"/>
            <a:ext cx="66500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本校</a:t>
            </a:r>
            <a:r>
              <a:rPr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109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學年度防震演練工作分配架構表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文字方塊 1"/>
          <p:cNvSpPr txBox="1">
            <a:spLocks noChangeArrowheads="1"/>
          </p:cNvSpPr>
          <p:nvPr/>
        </p:nvSpPr>
        <p:spPr bwMode="auto">
          <a:xfrm>
            <a:off x="1293813" y="80963"/>
            <a:ext cx="508635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科任教師防震演練工作分配表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381125" y="609600"/>
          <a:ext cx="7620000" cy="6132504"/>
        </p:xfrm>
        <a:graphic>
          <a:graphicData uri="http://schemas.openxmlformats.org/drawingml/2006/table">
            <a:tbl>
              <a:tblPr firstRow="1" firstCol="1" bandRow="1"/>
              <a:tblGrid>
                <a:gridCol w="2146631">
                  <a:extLst>
                    <a:ext uri="{9D8B030D-6E8A-4147-A177-3AD203B41FA5}">
                      <a16:colId xmlns:a16="http://schemas.microsoft.com/office/drawing/2014/main" val="2592749078"/>
                    </a:ext>
                  </a:extLst>
                </a:gridCol>
                <a:gridCol w="1770163">
                  <a:extLst>
                    <a:ext uri="{9D8B030D-6E8A-4147-A177-3AD203B41FA5}">
                      <a16:colId xmlns:a16="http://schemas.microsoft.com/office/drawing/2014/main" val="3227439802"/>
                    </a:ext>
                  </a:extLst>
                </a:gridCol>
                <a:gridCol w="1878494">
                  <a:extLst>
                    <a:ext uri="{9D8B030D-6E8A-4147-A177-3AD203B41FA5}">
                      <a16:colId xmlns:a16="http://schemas.microsoft.com/office/drawing/2014/main" val="4188699328"/>
                    </a:ext>
                  </a:extLst>
                </a:gridCol>
                <a:gridCol w="1824712">
                  <a:extLst>
                    <a:ext uri="{9D8B030D-6E8A-4147-A177-3AD203B41FA5}">
                      <a16:colId xmlns:a16="http://schemas.microsoft.com/office/drawing/2014/main" val="2862033389"/>
                    </a:ext>
                  </a:extLst>
                </a:gridCol>
              </a:tblGrid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負責區域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負責老師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負責區域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負責老師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8404545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傅明珠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林倩伃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3760748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黃志祥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謝宜庭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8164428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廖雅如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吳家琦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411947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zh-TW" sz="12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廖國維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許朝育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4928652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吳佳芬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劉淑芬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6338781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沈佳慧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謝欣玲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5371031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陳宗塏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許湘羚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602682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陳藝心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王淑瑩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825526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高玉芳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活動中心地下室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林靈儀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3455105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李雅瑩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圖書館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許寶秀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9294649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鄒兆佳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活動中心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蔡雅宜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6062195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廖瑪騏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活動中心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許惟甯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666769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胡維珊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活動中心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張蓉榕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0210930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王瑩翠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活動中心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姜素琬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820616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卓郁芳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後停車場通道引導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傅小櫻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451353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歐陽慧儒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後停車場通道引導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郭惠舟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2205087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洪淑琳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魚池、前庭通道引導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王志凱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029625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顏仲鉉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魚池、前庭通道引導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郭士彰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2462783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許茹瑄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魚池、前庭通道引導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陳順平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886876"/>
                  </a:ext>
                </a:extLst>
              </a:tr>
              <a:tr h="292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梯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樓走廊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黃聰雯</a:t>
                      </a: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813616"/>
                  </a:ext>
                </a:extLst>
              </a:tr>
            </a:tbl>
          </a:graphicData>
        </a:graphic>
      </p:graphicFrame>
      <p:grpSp>
        <p:nvGrpSpPr>
          <p:cNvPr id="53363" name="群組 11"/>
          <p:cNvGrpSpPr>
            <a:grpSpLocks/>
          </p:cNvGrpSpPr>
          <p:nvPr/>
        </p:nvGrpSpPr>
        <p:grpSpPr bwMode="auto">
          <a:xfrm>
            <a:off x="0" y="-12700"/>
            <a:ext cx="1331913" cy="6870700"/>
            <a:chOff x="0" y="-12700"/>
            <a:chExt cx="1692275" cy="6870700"/>
          </a:xfrm>
        </p:grpSpPr>
        <p:grpSp>
          <p:nvGrpSpPr>
            <p:cNvPr id="53364" name="Group 14"/>
            <p:cNvGrpSpPr>
              <a:grpSpLocks/>
            </p:cNvGrpSpPr>
            <p:nvPr/>
          </p:nvGrpSpPr>
          <p:grpSpPr bwMode="auto">
            <a:xfrm>
              <a:off x="0" y="-12700"/>
              <a:ext cx="1692275" cy="6870700"/>
              <a:chOff x="0" y="0"/>
              <a:chExt cx="1066" cy="4334"/>
            </a:xfrm>
          </p:grpSpPr>
          <p:pic>
            <p:nvPicPr>
              <p:cNvPr id="53366" name="Picture 4" descr="全圖06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521"/>
                <a:ext cx="1066" cy="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3367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066" cy="3566"/>
                <a:chOff x="0" y="0"/>
                <a:chExt cx="1066" cy="3566"/>
              </a:xfrm>
            </p:grpSpPr>
            <p:pic>
              <p:nvPicPr>
                <p:cNvPr id="53368" name="Picture 6" descr="全圖05"/>
                <p:cNvPicPr>
                  <a:picLocks noChangeAspect="1" noChangeArrowheads="1"/>
                </p:cNvPicPr>
                <p:nvPr/>
              </p:nvPicPr>
              <p:blipFill>
                <a:blip r:embed="rId3">
                  <a:lum bright="18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66" cy="35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69" name="Picture 12" descr="天母小金人gif"/>
                <p:cNvPicPr>
                  <a:picLocks noChangeAspect="1" noChangeArrowheads="1" noCrop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9" y="0"/>
                  <a:ext cx="560" cy="10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53365" name="文字方塊 11"/>
            <p:cNvSpPr txBox="1">
              <a:spLocks noChangeArrowheads="1"/>
            </p:cNvSpPr>
            <p:nvPr/>
          </p:nvSpPr>
          <p:spPr bwMode="auto">
            <a:xfrm>
              <a:off x="538917" y="1844675"/>
              <a:ext cx="677108" cy="424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b="1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54281" name="Picture 6" descr="全圖02"/>
            <p:cNvPicPr>
              <a:picLocks noChangeAspect="1" noChangeArrowheads="1"/>
            </p:cNvPicPr>
            <p:nvPr/>
          </p:nvPicPr>
          <p:blipFill>
            <a:blip r:embed="rId3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36"/>
              <a:ext cx="5760" cy="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82" name="Picture 5" descr="全圖05"/>
            <p:cNvPicPr>
              <a:picLocks noChangeAspect="1" noChangeArrowheads="1"/>
            </p:cNvPicPr>
            <p:nvPr/>
          </p:nvPicPr>
          <p:blipFill>
            <a:blip r:embed="rId4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83" name="Picture 7" descr="全圖0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2" y="73"/>
              <a:ext cx="639" cy="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2687638"/>
            <a:ext cx="8713787" cy="720725"/>
          </a:xfrm>
        </p:spPr>
        <p:txBody>
          <a:bodyPr/>
          <a:lstStyle/>
          <a:p>
            <a:pPr eaLnBrk="1" hangingPunct="1"/>
            <a:r>
              <a:rPr lang="zh-TW" altLang="en-US" sz="5400" b="1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三、防震避難演練重點</a:t>
            </a:r>
          </a:p>
          <a:p>
            <a:pPr eaLnBrk="1" hangingPunct="1"/>
            <a:endParaRPr lang="zh-TW" altLang="en-US" sz="5400" b="1" smtClean="0">
              <a:solidFill>
                <a:srgbClr val="FF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276" name="Rectangle 8"/>
          <p:cNvSpPr>
            <a:spLocks noChangeArrowheads="1"/>
          </p:cNvSpPr>
          <p:nvPr/>
        </p:nvSpPr>
        <p:spPr bwMode="auto">
          <a:xfrm>
            <a:off x="1403350" y="2636838"/>
            <a:ext cx="64008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Tx/>
              <a:buNone/>
            </a:pPr>
            <a:endParaRPr lang="zh-TW" altLang="en-US"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277" name="Rectangle 9"/>
          <p:cNvSpPr>
            <a:spLocks noChangeArrowheads="1"/>
          </p:cNvSpPr>
          <p:nvPr/>
        </p:nvSpPr>
        <p:spPr bwMode="auto">
          <a:xfrm>
            <a:off x="1635125" y="1135063"/>
            <a:ext cx="6192838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Taipei Municipal Tianmu Elementary School</a:t>
            </a:r>
          </a:p>
        </p:txBody>
      </p:sp>
      <p:sp>
        <p:nvSpPr>
          <p:cNvPr id="54278" name="Rectangle 10"/>
          <p:cNvSpPr>
            <a:spLocks noChangeArrowheads="1"/>
          </p:cNvSpPr>
          <p:nvPr/>
        </p:nvSpPr>
        <p:spPr bwMode="auto">
          <a:xfrm>
            <a:off x="4211638" y="2800350"/>
            <a:ext cx="479107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None/>
            </a:pPr>
            <a:endParaRPr lang="zh-TW" altLang="en-US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27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0700" y="617538"/>
            <a:ext cx="7772400" cy="504825"/>
          </a:xfrm>
        </p:spPr>
        <p:txBody>
          <a:bodyPr/>
          <a:lstStyle/>
          <a:p>
            <a:pPr eaLnBrk="1" hangingPunct="1"/>
            <a:r>
              <a:rPr lang="zh-TW" altLang="en-US" sz="3200" b="1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 北 市 士 林 區 天 母 國 民 小 學</a:t>
            </a:r>
          </a:p>
        </p:txBody>
      </p:sp>
      <p:pic>
        <p:nvPicPr>
          <p:cNvPr id="54280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187325"/>
            <a:ext cx="145732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object 6"/>
          <p:cNvSpPr>
            <a:spLocks noGrp="1"/>
          </p:cNvSpPr>
          <p:nvPr>
            <p:ph type="title"/>
          </p:nvPr>
        </p:nvSpPr>
        <p:spPr>
          <a:xfrm>
            <a:off x="684213" y="565150"/>
            <a:ext cx="7639050" cy="635000"/>
          </a:xfrm>
        </p:spPr>
        <p:txBody>
          <a:bodyPr tIns="12065"/>
          <a:lstStyle/>
          <a:p>
            <a:pPr marL="12700" eaLnBrk="1" hangingPunct="1">
              <a:spcBef>
                <a:spcPts val="100"/>
              </a:spcBef>
            </a:pPr>
            <a:r>
              <a:rPr lang="en-US" altLang="zh-TW" sz="400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(</a:t>
            </a:r>
            <a:r>
              <a:rPr lang="zh-TW" altLang="en-US" sz="400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一</a:t>
            </a:r>
            <a:r>
              <a:rPr lang="en-US" altLang="zh-TW" sz="400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)</a:t>
            </a:r>
            <a:r>
              <a:rPr lang="zh-TW" altLang="zh-TW" sz="400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國家防災日地震避難演練重點</a:t>
            </a:r>
            <a:endParaRPr lang="zh-TW" altLang="zh-TW" sz="4000" smtClean="0">
              <a:latin typeface="微軟正黑體" panose="020B0604030504040204" pitchFamily="34" charset="-120"/>
              <a:ea typeface="微軟正黑體" panose="020B0604030504040204" pitchFamily="34" charset="-120"/>
              <a:cs typeface="UKIJ CJK"/>
            </a:endParaRPr>
          </a:p>
        </p:txBody>
      </p:sp>
      <p:sp>
        <p:nvSpPr>
          <p:cNvPr id="56323" name="object 7"/>
          <p:cNvSpPr txBox="1">
            <a:spLocks noChangeArrowheads="1"/>
          </p:cNvSpPr>
          <p:nvPr/>
        </p:nvSpPr>
        <p:spPr bwMode="auto">
          <a:xfrm>
            <a:off x="1116013" y="1485900"/>
            <a:ext cx="703897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57785" rIns="0" bIns="0">
            <a:spAutoFit/>
          </a:bodyPr>
          <a:lstStyle>
            <a:lvl1pPr marL="317500" indent="-306388">
              <a:tabLst>
                <a:tab pos="319088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tabLst>
                <a:tab pos="319088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tabLst>
                <a:tab pos="319088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tabLst>
                <a:tab pos="319088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tabLst>
                <a:tab pos="319088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9088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9088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9088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9088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ts val="450"/>
              </a:spcBef>
              <a:buSzPct val="97000"/>
              <a:buFont typeface="Times New Roman" panose="02020603050405020304" pitchFamily="18" charset="0"/>
              <a:buAutoNum type="arabicPeriod"/>
            </a:pPr>
            <a:r>
              <a:rPr kumimoji="0" lang="zh-TW" altLang="zh-TW" sz="3200" dirty="0">
                <a:solidFill>
                  <a:srgbClr val="0000FF"/>
                </a:solidFill>
                <a:latin typeface="Noto Sans Mono CJK JP Bold"/>
                <a:ea typeface="Noto Sans Mono CJK JP Bold"/>
                <a:cs typeface="Noto Sans Mono CJK JP Bold"/>
              </a:rPr>
              <a:t>實施</a:t>
            </a:r>
            <a:r>
              <a:rPr kumimoji="0" lang="zh-TW" altLang="zh-TW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zh-TW" altLang="zh-TW" sz="3200" dirty="0">
                <a:solidFill>
                  <a:srgbClr val="0000FF"/>
                </a:solidFill>
                <a:latin typeface="Noto Sans Mono CJK JP Bold"/>
                <a:ea typeface="Noto Sans Mono CJK JP Bold"/>
                <a:cs typeface="Noto Sans Mono CJK JP Bold"/>
              </a:rPr>
              <a:t>分鐘演練「地震避難掩護動作」</a:t>
            </a:r>
            <a:endParaRPr kumimoji="0" lang="zh-TW" altLang="zh-TW" sz="3200" dirty="0">
              <a:solidFill>
                <a:srgbClr val="000000"/>
              </a:solidFill>
              <a:latin typeface="Noto Sans Mono CJK JP Bold"/>
              <a:ea typeface="Noto Sans Mono CJK JP Bold"/>
              <a:cs typeface="Noto Sans Mono CJK JP Bold"/>
            </a:endParaRPr>
          </a:p>
          <a:p>
            <a:pPr eaLnBrk="1" hangingPunct="1">
              <a:spcBef>
                <a:spcPts val="363"/>
              </a:spcBef>
              <a:buSzPct val="97000"/>
              <a:buFont typeface="Times New Roman" panose="02020603050405020304" pitchFamily="18" charset="0"/>
              <a:buAutoNum type="arabicPeriod"/>
            </a:pPr>
            <a:r>
              <a:rPr kumimoji="0" lang="zh-TW" altLang="zh-TW" sz="3200" dirty="0">
                <a:solidFill>
                  <a:srgbClr val="0000FF"/>
                </a:solidFill>
                <a:latin typeface="Noto Sans Mono CJK JP Bold"/>
                <a:ea typeface="Noto Sans Mono CJK JP Bold"/>
                <a:cs typeface="Noto Sans Mono CJK JP Bold"/>
              </a:rPr>
              <a:t>熟悉「疏散避難路線」</a:t>
            </a:r>
            <a:endParaRPr kumimoji="0" lang="zh-TW" altLang="zh-TW" sz="3200" dirty="0">
              <a:solidFill>
                <a:srgbClr val="000000"/>
              </a:solidFill>
              <a:latin typeface="Noto Sans Mono CJK JP Bold"/>
              <a:ea typeface="Noto Sans Mono CJK JP Bold"/>
              <a:cs typeface="Noto Sans Mono CJK JP Bold"/>
            </a:endParaRPr>
          </a:p>
        </p:txBody>
      </p:sp>
      <p:pic>
        <p:nvPicPr>
          <p:cNvPr id="56324" name="圖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2547938"/>
            <a:ext cx="8640763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850" y="765175"/>
            <a:ext cx="8135938" cy="614363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(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二</a:t>
            </a:r>
            <a:r>
              <a:rPr lang="en-US" altLang="zh-TW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)</a:t>
            </a:r>
            <a:r>
              <a:rPr lang="zh-TW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避難疏散三不原則</a:t>
            </a:r>
            <a:endParaRPr lang="zh-TW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Mono CJK JP Bold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0931" y="2039080"/>
            <a:ext cx="2444901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8800" b="1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00B0F0"/>
                </a:solidFill>
                <a:latin typeface="華康POP1體W5(P)" panose="040B0500000000000000" pitchFamily="82" charset="-120"/>
                <a:ea typeface="華康POP1體W5(P)" panose="040B0500000000000000" pitchFamily="82" charset="-120"/>
              </a:rPr>
              <a:t>不推</a:t>
            </a:r>
          </a:p>
        </p:txBody>
      </p:sp>
      <p:sp>
        <p:nvSpPr>
          <p:cNvPr id="8" name="矩形 7"/>
          <p:cNvSpPr/>
          <p:nvPr/>
        </p:nvSpPr>
        <p:spPr>
          <a:xfrm>
            <a:off x="3035775" y="2962410"/>
            <a:ext cx="2444901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8800" b="1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00B0F0"/>
                </a:solidFill>
                <a:latin typeface="華康POP1體W5(P)" panose="040B0500000000000000" pitchFamily="82" charset="-120"/>
                <a:ea typeface="華康POP1體W5(P)" panose="040B0500000000000000" pitchFamily="82" charset="-120"/>
              </a:rPr>
              <a:t>不跑</a:t>
            </a:r>
          </a:p>
        </p:txBody>
      </p:sp>
      <p:sp>
        <p:nvSpPr>
          <p:cNvPr id="9" name="矩形 8"/>
          <p:cNvSpPr/>
          <p:nvPr/>
        </p:nvSpPr>
        <p:spPr>
          <a:xfrm>
            <a:off x="5543449" y="4162739"/>
            <a:ext cx="2444901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8800" b="1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00B0F0"/>
                </a:solidFill>
                <a:latin typeface="華康POP1體W5(P)" panose="040B0500000000000000" pitchFamily="82" charset="-120"/>
                <a:ea typeface="華康POP1體W5(P)" panose="040B0500000000000000" pitchFamily="82" charset="-120"/>
              </a:rPr>
              <a:t>不語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標題 1"/>
          <p:cNvSpPr>
            <a:spLocks noGrp="1"/>
          </p:cNvSpPr>
          <p:nvPr>
            <p:ph type="title"/>
          </p:nvPr>
        </p:nvSpPr>
        <p:spPr>
          <a:xfrm>
            <a:off x="687388" y="765175"/>
            <a:ext cx="7543800" cy="676275"/>
          </a:xfrm>
        </p:spPr>
        <p:txBody>
          <a:bodyPr/>
          <a:lstStyle/>
          <a:p>
            <a:r>
              <a:rPr lang="zh-TW" altLang="en-US" sz="4400" b="1" smtClean="0"/>
              <a:t>地震來了怎麼辦</a:t>
            </a:r>
            <a:r>
              <a:rPr lang="en-US" altLang="zh-TW" smtClean="0"/>
              <a:t>?</a:t>
            </a:r>
            <a:endParaRPr lang="zh-TW" altLang="en-US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>
          <a:xfrm>
            <a:off x="467544" y="2420938"/>
            <a:ext cx="3991744" cy="2033587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zh-TW" altLang="en-US" sz="2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地震防災 抗震保命三步驟 </a:t>
            </a:r>
            <a:r>
              <a:rPr lang="en-US" altLang="zh-TW" sz="2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en-US" altLang="zh-TW" sz="2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秒</a:t>
            </a:r>
            <a:endParaRPr lang="en-US" altLang="zh-TW" sz="26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2600" dirty="0">
                <a:hlinkClick r:id="rId2"/>
              </a:rPr>
              <a:t>https://</a:t>
            </a:r>
            <a:r>
              <a:rPr lang="en-US" altLang="zh-TW" sz="2600" dirty="0" smtClean="0">
                <a:hlinkClick r:id="rId2"/>
              </a:rPr>
              <a:t>www.youtube.com/watch?v=t4fDaQckc2Y</a:t>
            </a:r>
            <a:endParaRPr lang="en-US" altLang="zh-TW" sz="2600" dirty="0">
              <a:hlinkClick r:id="rId2"/>
            </a:endParaRPr>
          </a:p>
          <a:p>
            <a:pPr>
              <a:defRPr/>
            </a:pPr>
            <a:endParaRPr lang="zh-TW" altLang="en-US" dirty="0"/>
          </a:p>
        </p:txBody>
      </p:sp>
      <p:pic>
        <p:nvPicPr>
          <p:cNvPr id="61444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271713"/>
            <a:ext cx="38385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40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92163" y="1012825"/>
            <a:ext cx="7543800" cy="676275"/>
          </a:xfrm>
        </p:spPr>
        <p:txBody>
          <a:bodyPr/>
          <a:lstStyle/>
          <a:p>
            <a:r>
              <a:rPr lang="zh-TW" altLang="en-US" sz="4400" b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現在，換我們一起練習一遍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52488" y="2281238"/>
            <a:ext cx="3702050" cy="736600"/>
          </a:xfrm>
        </p:spPr>
        <p:txBody>
          <a:bodyPr/>
          <a:lstStyle/>
          <a:p>
            <a:pPr>
              <a:defRPr/>
            </a:pPr>
            <a:r>
              <a:rPr lang="zh-TW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地震警報聲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468" name="內容版面配置區 3"/>
          <p:cNvSpPr>
            <a:spLocks noGrp="1"/>
          </p:cNvSpPr>
          <p:nvPr>
            <p:ph sz="half" idx="2"/>
          </p:nvPr>
        </p:nvSpPr>
        <p:spPr>
          <a:xfrm>
            <a:off x="1187450" y="3457575"/>
            <a:ext cx="3703638" cy="276225"/>
          </a:xfrm>
        </p:spPr>
        <p:txBody>
          <a:bodyPr/>
          <a:lstStyle/>
          <a:p>
            <a:r>
              <a:rPr lang="en-US" altLang="zh-TW" dirty="0" smtClean="0"/>
              <a:t>D:\</a:t>
            </a:r>
            <a:r>
              <a:rPr lang="zh-TW" altLang="en-US" dirty="0" smtClean="0"/>
              <a:t>警報</a:t>
            </a:r>
            <a:r>
              <a:rPr lang="zh-TW" altLang="en-US" dirty="0" smtClean="0">
                <a:hlinkClick r:id="rId2" action="ppaction://hlinkfile"/>
              </a:rPr>
              <a:t>音效</a:t>
            </a:r>
            <a:r>
              <a:rPr lang="en-US" altLang="zh-TW" dirty="0" smtClean="0"/>
              <a:t>.mp3</a:t>
            </a:r>
            <a:endParaRPr lang="zh-TW" altLang="en-US" dirty="0" smtClean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003800" y="2281238"/>
            <a:ext cx="3703638" cy="736600"/>
          </a:xfrm>
        </p:spPr>
        <p:txBody>
          <a:bodyPr/>
          <a:lstStyle/>
          <a:p>
            <a:pPr>
              <a:defRPr/>
            </a:pP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地震來了</a:t>
            </a:r>
            <a:endPara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470" name="內容版面配置區 5"/>
          <p:cNvSpPr>
            <a:spLocks noGrp="1"/>
          </p:cNvSpPr>
          <p:nvPr>
            <p:ph sz="quarter" idx="4"/>
          </p:nvPr>
        </p:nvSpPr>
        <p:spPr>
          <a:xfrm>
            <a:off x="5003800" y="3454400"/>
            <a:ext cx="3703638" cy="276225"/>
          </a:xfrm>
        </p:spPr>
        <p:txBody>
          <a:bodyPr/>
          <a:lstStyle/>
          <a:p>
            <a:r>
              <a:rPr lang="zh-TW" altLang="en-US" dirty="0" smtClean="0">
                <a:hlinkClick r:id="rId3" action="ppaction://hlinkfile"/>
              </a:rPr>
              <a:t>地震音效</a:t>
            </a:r>
            <a:r>
              <a:rPr lang="en-US" altLang="zh-TW" dirty="0" smtClean="0">
                <a:hlinkClick r:id="rId3" action="ppaction://hlinkfile"/>
              </a:rPr>
              <a:t>.mp3</a:t>
            </a:r>
            <a:endParaRPr lang="zh-TW" altLang="en-US" dirty="0" smtClean="0"/>
          </a:p>
        </p:txBody>
      </p:sp>
      <p:sp>
        <p:nvSpPr>
          <p:cNvPr id="9" name="標題 1"/>
          <p:cNvSpPr txBox="1">
            <a:spLocks/>
          </p:cNvSpPr>
          <p:nvPr/>
        </p:nvSpPr>
        <p:spPr bwMode="auto">
          <a:xfrm>
            <a:off x="971550" y="4581525"/>
            <a:ext cx="75438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r>
              <a:rPr kumimoji="0" lang="zh-TW" altLang="en-US" sz="4400" b="1" kern="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做得非常好，尤其是</a:t>
            </a:r>
            <a:r>
              <a:rPr kumimoji="0" lang="en-US" altLang="zh-TW" sz="4400" b="1" kern="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…..</a:t>
            </a:r>
            <a:endParaRPr kumimoji="0" lang="zh-TW" altLang="en-US" sz="4400" b="1" kern="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201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9388" y="176213"/>
            <a:ext cx="8785225" cy="12827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l" eaLnBrk="1" hangingPunct="1">
              <a:defRPr/>
            </a:pPr>
            <a:r>
              <a:rPr lang="zh-TW" altLang="en-US" b="1" kern="0" dirty="0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zh-TW" altLang="en-US" b="1" kern="0" dirty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、防震前</a:t>
            </a:r>
            <a:r>
              <a:rPr lang="zh-TW" altLang="en-US" b="1" kern="0" dirty="0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準備</a:t>
            </a:r>
            <a:endParaRPr lang="zh-TW" altLang="en-US" b="1" kern="0" dirty="0">
              <a:solidFill>
                <a:srgbClr val="FF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 eaLnBrk="1" hangingPunct="1">
              <a:defRPr/>
            </a:pPr>
            <a:r>
              <a:rPr lang="zh-TW" altLang="en-US" kern="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</a:p>
        </p:txBody>
      </p:sp>
      <p:sp>
        <p:nvSpPr>
          <p:cNvPr id="9" name="object 4"/>
          <p:cNvSpPr txBox="1">
            <a:spLocks/>
          </p:cNvSpPr>
          <p:nvPr/>
        </p:nvSpPr>
        <p:spPr bwMode="auto">
          <a:xfrm>
            <a:off x="539750" y="1052513"/>
            <a:ext cx="6696546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8890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2700" eaLnBrk="1" fontAlgn="auto" hangingPunct="1">
              <a:spcBef>
                <a:spcPts val="700"/>
              </a:spcBef>
              <a:spcAft>
                <a:spcPts val="0"/>
              </a:spcAft>
              <a:defRPr/>
            </a:pPr>
            <a:r>
              <a:rPr lang="en-US" altLang="zh-TW" kern="0" spc="5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en-US" altLang="zh-TW" kern="0" spc="-1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</a:t>
            </a:r>
            <a:r>
              <a:rPr lang="zh-TW" altLang="en-US" kern="0" spc="-15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熟</a:t>
            </a:r>
            <a:r>
              <a:rPr lang="zh-TW" altLang="en-US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悉</a:t>
            </a:r>
            <a:r>
              <a:rPr lang="zh-TW" altLang="en-US" kern="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疏散</a:t>
            </a:r>
            <a:r>
              <a:rPr lang="zh-TW" altLang="en-US" kern="0" spc="-25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避</a:t>
            </a:r>
            <a:r>
              <a:rPr lang="zh-TW" altLang="en-US" kern="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</a:t>
            </a:r>
            <a:r>
              <a:rPr lang="zh-TW" altLang="en-US" kern="0" spc="-15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路</a:t>
            </a:r>
            <a:r>
              <a:rPr lang="zh-TW" altLang="en-US" kern="0" spc="-595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</a:t>
            </a:r>
            <a:endParaRPr lang="zh-TW" altLang="en-US" kern="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12700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TW" kern="0" spc="-21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4-2</a:t>
            </a:r>
            <a:r>
              <a:rPr lang="zh-TW" altLang="en-US" kern="0" spc="-1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填</a:t>
            </a:r>
            <a:r>
              <a:rPr lang="zh-TW" altLang="en-US" kern="0" spc="5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寫班級紅白單、</a:t>
            </a:r>
            <a:r>
              <a:rPr lang="zh-TW" altLang="en-US" kern="0" spc="-1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家</a:t>
            </a:r>
            <a:r>
              <a:rPr lang="zh-TW" altLang="en-US" kern="0" spc="5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庭</a:t>
            </a:r>
            <a:r>
              <a:rPr lang="zh-TW" altLang="en-US" kern="0" spc="-15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防</a:t>
            </a:r>
            <a:r>
              <a:rPr lang="zh-TW" altLang="en-US" kern="0" spc="5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災卡</a:t>
            </a:r>
            <a:endParaRPr lang="zh-TW" altLang="en-US" kern="0" dirty="0"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  <p:sp>
        <p:nvSpPr>
          <p:cNvPr id="10" name="object 5"/>
          <p:cNvSpPr txBox="1"/>
          <p:nvPr/>
        </p:nvSpPr>
        <p:spPr>
          <a:xfrm>
            <a:off x="971550" y="2182813"/>
            <a:ext cx="8969375" cy="1720850"/>
          </a:xfrm>
          <a:prstGeom prst="rect">
            <a:avLst/>
          </a:prstGeom>
        </p:spPr>
        <p:txBody>
          <a:bodyPr lIns="0" tIns="88900" rIns="0" bIns="0">
            <a:spAutoFit/>
          </a:bodyPr>
          <a:lstStyle/>
          <a:p>
            <a:pPr marL="12700" eaLnBrk="1" fontAlgn="auto" hangingPunct="1">
              <a:spcBef>
                <a:spcPts val="700"/>
              </a:spcBef>
              <a:spcAft>
                <a:spcPts val="0"/>
              </a:spcAft>
              <a:defRPr/>
            </a:pPr>
            <a:r>
              <a:rPr kumimoji="0" lang="en-US" sz="3200" spc="-21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4-</a:t>
            </a:r>
            <a:r>
              <a:rPr kumimoji="0" sz="3200" spc="-21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3</a:t>
            </a:r>
            <a:r>
              <a:rPr kumimoji="0" sz="3200" spc="-15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準</a:t>
            </a:r>
            <a:r>
              <a:rPr kumimoji="0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備</a:t>
            </a:r>
            <a:r>
              <a:rPr kumimoji="0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緊急</a:t>
            </a:r>
            <a:r>
              <a:rPr kumimoji="0" sz="3200" spc="-2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避</a:t>
            </a:r>
            <a:r>
              <a:rPr kumimoji="0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難包</a:t>
            </a:r>
            <a:endParaRPr kumimoji="0" sz="3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Mono CJK JP Bold"/>
            </a:endParaRPr>
          </a:p>
          <a:p>
            <a:pPr marL="12700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en-US" sz="3200" spc="5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4-</a:t>
            </a:r>
            <a:r>
              <a:rPr kumimoji="0" sz="3200" spc="5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4</a:t>
            </a:r>
            <a:r>
              <a:rPr kumimoji="0" sz="3200" spc="-15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宣</a:t>
            </a:r>
            <a:r>
              <a:rPr kumimoji="0" sz="3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導</a:t>
            </a:r>
            <a:r>
              <a:rPr kumimoji="0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防震</a:t>
            </a:r>
            <a:r>
              <a:rPr kumimoji="0" sz="3200" spc="-2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常</a:t>
            </a:r>
            <a:r>
              <a:rPr kumimoji="0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識並教</a:t>
            </a:r>
            <a:r>
              <a:rPr kumimoji="0" sz="3200" spc="-2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導</a:t>
            </a:r>
            <a:r>
              <a:rPr kumimoji="0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學</a:t>
            </a:r>
            <a:r>
              <a:rPr kumimoji="0" sz="3200" spc="-58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生</a:t>
            </a:r>
            <a:r>
              <a:rPr kumimoji="0" sz="3200" spc="-1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避</a:t>
            </a:r>
            <a:r>
              <a:rPr kumimoji="0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難</a:t>
            </a:r>
            <a:r>
              <a:rPr kumimoji="0" sz="3200" spc="-1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事宜</a:t>
            </a:r>
            <a:r>
              <a:rPr kumimoji="0" lang="en-US" altLang="zh-TW" sz="3200" spc="-1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(</a:t>
            </a:r>
            <a:r>
              <a:rPr kumimoji="0" lang="zh-TW" altLang="en-US" sz="3200" spc="-1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教育局</a:t>
            </a:r>
            <a:endParaRPr kumimoji="0" lang="en-US" altLang="zh-TW" sz="3200" spc="-15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Mono CJK JP Bold"/>
            </a:endParaRPr>
          </a:p>
          <a:p>
            <a:pPr marL="12700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zh-TW" altLang="en-US" sz="3200" spc="-1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           防災宣導影片</a:t>
            </a:r>
            <a:r>
              <a:rPr kumimoji="0" lang="en-US" altLang="zh-TW" sz="3200" spc="-1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)</a:t>
            </a:r>
            <a:endParaRPr kumimoji="0" sz="3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Mono CJK JP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群組 121"/>
          <p:cNvGrpSpPr>
            <a:grpSpLocks/>
          </p:cNvGrpSpPr>
          <p:nvPr/>
        </p:nvGrpSpPr>
        <p:grpSpPr bwMode="auto">
          <a:xfrm>
            <a:off x="468313" y="765175"/>
            <a:ext cx="8207375" cy="5688013"/>
            <a:chOff x="467544" y="764704"/>
            <a:chExt cx="8208912" cy="5688632"/>
          </a:xfrm>
        </p:grpSpPr>
        <p:sp>
          <p:nvSpPr>
            <p:cNvPr id="60420" name="圓角矩形 2"/>
            <p:cNvSpPr>
              <a:spLocks noChangeArrowheads="1"/>
            </p:cNvSpPr>
            <p:nvPr/>
          </p:nvSpPr>
          <p:spPr bwMode="auto">
            <a:xfrm>
              <a:off x="971600" y="2204864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21" name="圓角矩形 3"/>
            <p:cNvSpPr>
              <a:spLocks noChangeArrowheads="1"/>
            </p:cNvSpPr>
            <p:nvPr/>
          </p:nvSpPr>
          <p:spPr bwMode="auto">
            <a:xfrm>
              <a:off x="971600" y="2996952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22" name="圓角矩形 4"/>
            <p:cNvSpPr>
              <a:spLocks noChangeArrowheads="1"/>
            </p:cNvSpPr>
            <p:nvPr/>
          </p:nvSpPr>
          <p:spPr bwMode="auto">
            <a:xfrm>
              <a:off x="971600" y="3789040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23" name="圓角矩形 5"/>
            <p:cNvSpPr>
              <a:spLocks noChangeArrowheads="1"/>
            </p:cNvSpPr>
            <p:nvPr/>
          </p:nvSpPr>
          <p:spPr bwMode="auto">
            <a:xfrm>
              <a:off x="971600" y="4581128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24" name="圓角矩形 6"/>
            <p:cNvSpPr>
              <a:spLocks noChangeArrowheads="1"/>
            </p:cNvSpPr>
            <p:nvPr/>
          </p:nvSpPr>
          <p:spPr bwMode="auto">
            <a:xfrm>
              <a:off x="971600" y="5373216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25" name="圓角矩形 8"/>
            <p:cNvSpPr>
              <a:spLocks noChangeArrowheads="1"/>
            </p:cNvSpPr>
            <p:nvPr/>
          </p:nvSpPr>
          <p:spPr bwMode="auto">
            <a:xfrm>
              <a:off x="2483768" y="2204864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26" name="圓角矩形 9"/>
            <p:cNvSpPr>
              <a:spLocks noChangeArrowheads="1"/>
            </p:cNvSpPr>
            <p:nvPr/>
          </p:nvSpPr>
          <p:spPr bwMode="auto">
            <a:xfrm>
              <a:off x="2483768" y="2996952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27" name="圓角矩形 10"/>
            <p:cNvSpPr>
              <a:spLocks noChangeArrowheads="1"/>
            </p:cNvSpPr>
            <p:nvPr/>
          </p:nvSpPr>
          <p:spPr bwMode="auto">
            <a:xfrm>
              <a:off x="2483768" y="3789040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28" name="圓角矩形 11"/>
            <p:cNvSpPr>
              <a:spLocks noChangeArrowheads="1"/>
            </p:cNvSpPr>
            <p:nvPr/>
          </p:nvSpPr>
          <p:spPr bwMode="auto">
            <a:xfrm>
              <a:off x="2483768" y="4581128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29" name="圓角矩形 12"/>
            <p:cNvSpPr>
              <a:spLocks noChangeArrowheads="1"/>
            </p:cNvSpPr>
            <p:nvPr/>
          </p:nvSpPr>
          <p:spPr bwMode="auto">
            <a:xfrm>
              <a:off x="2483768" y="5373216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30" name="圓角矩形 13"/>
            <p:cNvSpPr>
              <a:spLocks noChangeArrowheads="1"/>
            </p:cNvSpPr>
            <p:nvPr/>
          </p:nvSpPr>
          <p:spPr bwMode="auto">
            <a:xfrm>
              <a:off x="3995936" y="2204864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31" name="圓角矩形 14"/>
            <p:cNvSpPr>
              <a:spLocks noChangeArrowheads="1"/>
            </p:cNvSpPr>
            <p:nvPr/>
          </p:nvSpPr>
          <p:spPr bwMode="auto">
            <a:xfrm>
              <a:off x="3995936" y="2996952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32" name="圓角矩形 15"/>
            <p:cNvSpPr>
              <a:spLocks noChangeArrowheads="1"/>
            </p:cNvSpPr>
            <p:nvPr/>
          </p:nvSpPr>
          <p:spPr bwMode="auto">
            <a:xfrm>
              <a:off x="3995936" y="3789040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33" name="圓角矩形 16"/>
            <p:cNvSpPr>
              <a:spLocks noChangeArrowheads="1"/>
            </p:cNvSpPr>
            <p:nvPr/>
          </p:nvSpPr>
          <p:spPr bwMode="auto">
            <a:xfrm>
              <a:off x="3995936" y="4581128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34" name="圓角矩形 17"/>
            <p:cNvSpPr>
              <a:spLocks noChangeArrowheads="1"/>
            </p:cNvSpPr>
            <p:nvPr/>
          </p:nvSpPr>
          <p:spPr bwMode="auto">
            <a:xfrm>
              <a:off x="3995936" y="5373216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35" name="圓角矩形 18"/>
            <p:cNvSpPr>
              <a:spLocks noChangeArrowheads="1"/>
            </p:cNvSpPr>
            <p:nvPr/>
          </p:nvSpPr>
          <p:spPr bwMode="auto">
            <a:xfrm>
              <a:off x="5508104" y="2204864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36" name="圓角矩形 19"/>
            <p:cNvSpPr>
              <a:spLocks noChangeArrowheads="1"/>
            </p:cNvSpPr>
            <p:nvPr/>
          </p:nvSpPr>
          <p:spPr bwMode="auto">
            <a:xfrm>
              <a:off x="5508104" y="2996952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37" name="圓角矩形 20"/>
            <p:cNvSpPr>
              <a:spLocks noChangeArrowheads="1"/>
            </p:cNvSpPr>
            <p:nvPr/>
          </p:nvSpPr>
          <p:spPr bwMode="auto">
            <a:xfrm>
              <a:off x="5508104" y="3789040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38" name="圓角矩形 21"/>
            <p:cNvSpPr>
              <a:spLocks noChangeArrowheads="1"/>
            </p:cNvSpPr>
            <p:nvPr/>
          </p:nvSpPr>
          <p:spPr bwMode="auto">
            <a:xfrm>
              <a:off x="5508104" y="4581128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39" name="圓角矩形 22"/>
            <p:cNvSpPr>
              <a:spLocks noChangeArrowheads="1"/>
            </p:cNvSpPr>
            <p:nvPr/>
          </p:nvSpPr>
          <p:spPr bwMode="auto">
            <a:xfrm>
              <a:off x="5508104" y="5373216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40" name="圓角矩形 23"/>
            <p:cNvSpPr>
              <a:spLocks noChangeArrowheads="1"/>
            </p:cNvSpPr>
            <p:nvPr/>
          </p:nvSpPr>
          <p:spPr bwMode="auto">
            <a:xfrm>
              <a:off x="7020272" y="2204864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41" name="圓角矩形 24"/>
            <p:cNvSpPr>
              <a:spLocks noChangeArrowheads="1"/>
            </p:cNvSpPr>
            <p:nvPr/>
          </p:nvSpPr>
          <p:spPr bwMode="auto">
            <a:xfrm>
              <a:off x="7020272" y="2996952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42" name="圓角矩形 25"/>
            <p:cNvSpPr>
              <a:spLocks noChangeArrowheads="1"/>
            </p:cNvSpPr>
            <p:nvPr/>
          </p:nvSpPr>
          <p:spPr bwMode="auto">
            <a:xfrm>
              <a:off x="7020272" y="3789040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43" name="圓角矩形 26"/>
            <p:cNvSpPr>
              <a:spLocks noChangeArrowheads="1"/>
            </p:cNvSpPr>
            <p:nvPr/>
          </p:nvSpPr>
          <p:spPr bwMode="auto">
            <a:xfrm>
              <a:off x="7020272" y="4581128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44" name="圓角矩形 27"/>
            <p:cNvSpPr>
              <a:spLocks noChangeArrowheads="1"/>
            </p:cNvSpPr>
            <p:nvPr/>
          </p:nvSpPr>
          <p:spPr bwMode="auto">
            <a:xfrm>
              <a:off x="7020272" y="5373216"/>
              <a:ext cx="1008112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45" name="矩形 28"/>
            <p:cNvSpPr>
              <a:spLocks noChangeArrowheads="1"/>
            </p:cNvSpPr>
            <p:nvPr/>
          </p:nvSpPr>
          <p:spPr bwMode="auto">
            <a:xfrm>
              <a:off x="467544" y="764704"/>
              <a:ext cx="8064896" cy="5688632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46" name="圓角矩形 32"/>
            <p:cNvSpPr>
              <a:spLocks noChangeArrowheads="1"/>
            </p:cNvSpPr>
            <p:nvPr/>
          </p:nvSpPr>
          <p:spPr bwMode="auto">
            <a:xfrm>
              <a:off x="3851785" y="1196328"/>
              <a:ext cx="1440430" cy="57606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 w="19050" algn="ctr">
              <a:solidFill>
                <a:srgbClr val="6633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00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講　台</a:t>
              </a:r>
            </a:p>
          </p:txBody>
        </p:sp>
        <p:sp>
          <p:nvSpPr>
            <p:cNvPr id="60447" name="矩形 34"/>
            <p:cNvSpPr>
              <a:spLocks noChangeArrowheads="1"/>
            </p:cNvSpPr>
            <p:nvPr/>
          </p:nvSpPr>
          <p:spPr bwMode="auto">
            <a:xfrm>
              <a:off x="1475656" y="764704"/>
              <a:ext cx="5976664" cy="144016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48" name="矩形 35"/>
            <p:cNvSpPr>
              <a:spLocks noChangeArrowheads="1"/>
            </p:cNvSpPr>
            <p:nvPr/>
          </p:nvSpPr>
          <p:spPr bwMode="auto">
            <a:xfrm>
              <a:off x="1475656" y="6309320"/>
              <a:ext cx="5976664" cy="144016"/>
            </a:xfrm>
            <a:prstGeom prst="rect">
              <a:avLst/>
            </a:prstGeom>
            <a:blipFill dpi="0" rotWithShape="1">
              <a:blip r:embed="rId6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49" name="矩形 37"/>
            <p:cNvSpPr>
              <a:spLocks noChangeArrowheads="1"/>
            </p:cNvSpPr>
            <p:nvPr/>
          </p:nvSpPr>
          <p:spPr bwMode="auto">
            <a:xfrm>
              <a:off x="8388424" y="1052736"/>
              <a:ext cx="288032" cy="936104"/>
            </a:xfrm>
            <a:prstGeom prst="rect">
              <a:avLst/>
            </a:prstGeom>
            <a:blipFill dpi="0" rotWithShape="1">
              <a:blip r:embed="rId7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60450" name="矩形 38"/>
            <p:cNvSpPr>
              <a:spLocks noChangeArrowheads="1"/>
            </p:cNvSpPr>
            <p:nvPr/>
          </p:nvSpPr>
          <p:spPr bwMode="auto">
            <a:xfrm>
              <a:off x="8388424" y="5373216"/>
              <a:ext cx="288032" cy="864096"/>
            </a:xfrm>
            <a:prstGeom prst="rect">
              <a:avLst/>
            </a:prstGeom>
            <a:blipFill dpi="0" rotWithShape="1">
              <a:blip r:embed="rId7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Times New Roman" panose="02020603050405020304" pitchFamily="18" charset="0"/>
              </a:endParaRPr>
            </a:p>
          </p:txBody>
        </p:sp>
        <p:cxnSp>
          <p:nvCxnSpPr>
            <p:cNvPr id="60451" name="肘形接點 40"/>
            <p:cNvCxnSpPr>
              <a:cxnSpLocks noChangeShapeType="1"/>
              <a:stCxn id="60430" idx="3"/>
              <a:endCxn id="60449" idx="1"/>
            </p:cNvCxnSpPr>
            <p:nvPr/>
          </p:nvCxnSpPr>
          <p:spPr bwMode="auto">
            <a:xfrm flipV="1">
              <a:off x="5004048" y="1520788"/>
              <a:ext cx="3384376" cy="972108"/>
            </a:xfrm>
            <a:prstGeom prst="bentConnector3">
              <a:avLst>
                <a:gd name="adj1" fmla="val 9736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2" name="肘形接點 43"/>
            <p:cNvCxnSpPr>
              <a:cxnSpLocks noChangeShapeType="1"/>
              <a:stCxn id="60431" idx="3"/>
              <a:endCxn id="60449" idx="1"/>
            </p:cNvCxnSpPr>
            <p:nvPr/>
          </p:nvCxnSpPr>
          <p:spPr bwMode="auto">
            <a:xfrm flipV="1">
              <a:off x="5004048" y="1520788"/>
              <a:ext cx="3384376" cy="1764196"/>
            </a:xfrm>
            <a:prstGeom prst="bentConnector3">
              <a:avLst>
                <a:gd name="adj1" fmla="val 9736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3" name="肘形接點 46"/>
            <p:cNvCxnSpPr>
              <a:cxnSpLocks noChangeShapeType="1"/>
              <a:stCxn id="60432" idx="3"/>
              <a:endCxn id="60449" idx="1"/>
            </p:cNvCxnSpPr>
            <p:nvPr/>
          </p:nvCxnSpPr>
          <p:spPr bwMode="auto">
            <a:xfrm flipV="1">
              <a:off x="5004048" y="1520788"/>
              <a:ext cx="3384376" cy="2556284"/>
            </a:xfrm>
            <a:prstGeom prst="bentConnector3">
              <a:avLst>
                <a:gd name="adj1" fmla="val 9736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4" name="肘形接點 49"/>
            <p:cNvCxnSpPr>
              <a:cxnSpLocks noChangeShapeType="1"/>
              <a:stCxn id="60435" idx="3"/>
              <a:endCxn id="60449" idx="1"/>
            </p:cNvCxnSpPr>
            <p:nvPr/>
          </p:nvCxnSpPr>
          <p:spPr bwMode="auto">
            <a:xfrm flipV="1">
              <a:off x="6516216" y="1520788"/>
              <a:ext cx="1872208" cy="972108"/>
            </a:xfrm>
            <a:prstGeom prst="bentConnector3">
              <a:avLst>
                <a:gd name="adj1" fmla="val 15046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5" name="肘形接點 52"/>
            <p:cNvCxnSpPr>
              <a:cxnSpLocks noChangeShapeType="1"/>
              <a:stCxn id="60436" idx="3"/>
              <a:endCxn id="60449" idx="1"/>
            </p:cNvCxnSpPr>
            <p:nvPr/>
          </p:nvCxnSpPr>
          <p:spPr bwMode="auto">
            <a:xfrm flipV="1">
              <a:off x="6516216" y="1520788"/>
              <a:ext cx="1872208" cy="1764196"/>
            </a:xfrm>
            <a:prstGeom prst="bentConnector3">
              <a:avLst>
                <a:gd name="adj1" fmla="val 15046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6" name="肘形接點 55"/>
            <p:cNvCxnSpPr>
              <a:cxnSpLocks noChangeShapeType="1"/>
              <a:stCxn id="60437" idx="3"/>
              <a:endCxn id="60449" idx="1"/>
            </p:cNvCxnSpPr>
            <p:nvPr/>
          </p:nvCxnSpPr>
          <p:spPr bwMode="auto">
            <a:xfrm flipV="1">
              <a:off x="6516216" y="1520788"/>
              <a:ext cx="1872208" cy="2556284"/>
            </a:xfrm>
            <a:prstGeom prst="bentConnector3">
              <a:avLst>
                <a:gd name="adj1" fmla="val 15046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7" name="肘形接點 58"/>
            <p:cNvCxnSpPr>
              <a:cxnSpLocks noChangeShapeType="1"/>
              <a:stCxn id="60438" idx="3"/>
              <a:endCxn id="60449" idx="1"/>
            </p:cNvCxnSpPr>
            <p:nvPr/>
          </p:nvCxnSpPr>
          <p:spPr bwMode="auto">
            <a:xfrm flipV="1">
              <a:off x="6516216" y="1520788"/>
              <a:ext cx="1872208" cy="3348372"/>
            </a:xfrm>
            <a:prstGeom prst="bentConnector3">
              <a:avLst>
                <a:gd name="adj1" fmla="val 15046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8" name="肘形接點 61"/>
            <p:cNvCxnSpPr>
              <a:cxnSpLocks noChangeShapeType="1"/>
              <a:stCxn id="60439" idx="3"/>
              <a:endCxn id="60449" idx="1"/>
            </p:cNvCxnSpPr>
            <p:nvPr/>
          </p:nvCxnSpPr>
          <p:spPr bwMode="auto">
            <a:xfrm flipV="1">
              <a:off x="6516216" y="1520788"/>
              <a:ext cx="1872208" cy="4140460"/>
            </a:xfrm>
            <a:prstGeom prst="bentConnector3">
              <a:avLst>
                <a:gd name="adj1" fmla="val 15523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9" name="肘形接點 64"/>
            <p:cNvCxnSpPr>
              <a:cxnSpLocks noChangeShapeType="1"/>
              <a:stCxn id="60440" idx="3"/>
              <a:endCxn id="60449" idx="1"/>
            </p:cNvCxnSpPr>
            <p:nvPr/>
          </p:nvCxnSpPr>
          <p:spPr bwMode="auto">
            <a:xfrm flipV="1">
              <a:off x="8028384" y="1520788"/>
              <a:ext cx="360040" cy="972108"/>
            </a:xfrm>
            <a:prstGeom prst="bentConnector3">
              <a:avLst>
                <a:gd name="adj1" fmla="val 50000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0" name="肘形接點 66"/>
            <p:cNvCxnSpPr>
              <a:cxnSpLocks noChangeShapeType="1"/>
              <a:stCxn id="60441" idx="3"/>
              <a:endCxn id="60449" idx="1"/>
            </p:cNvCxnSpPr>
            <p:nvPr/>
          </p:nvCxnSpPr>
          <p:spPr bwMode="auto">
            <a:xfrm flipV="1">
              <a:off x="8028384" y="1520788"/>
              <a:ext cx="360040" cy="1764196"/>
            </a:xfrm>
            <a:prstGeom prst="bentConnector3">
              <a:avLst>
                <a:gd name="adj1" fmla="val 50000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1" name="肘形接點 68"/>
            <p:cNvCxnSpPr>
              <a:cxnSpLocks noChangeShapeType="1"/>
              <a:stCxn id="60442" idx="3"/>
              <a:endCxn id="60449" idx="1"/>
            </p:cNvCxnSpPr>
            <p:nvPr/>
          </p:nvCxnSpPr>
          <p:spPr bwMode="auto">
            <a:xfrm flipV="1">
              <a:off x="8028384" y="1520788"/>
              <a:ext cx="360040" cy="2556284"/>
            </a:xfrm>
            <a:prstGeom prst="bentConnector3">
              <a:avLst>
                <a:gd name="adj1" fmla="val 50000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2" name="肘形接點 70"/>
            <p:cNvCxnSpPr>
              <a:cxnSpLocks noChangeShapeType="1"/>
              <a:stCxn id="60443" idx="3"/>
              <a:endCxn id="60449" idx="1"/>
            </p:cNvCxnSpPr>
            <p:nvPr/>
          </p:nvCxnSpPr>
          <p:spPr bwMode="auto">
            <a:xfrm flipV="1">
              <a:off x="8028384" y="1520788"/>
              <a:ext cx="360040" cy="3348372"/>
            </a:xfrm>
            <a:prstGeom prst="bentConnector3">
              <a:avLst>
                <a:gd name="adj1" fmla="val 50000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3" name="肘形接點 72"/>
            <p:cNvCxnSpPr>
              <a:cxnSpLocks noChangeShapeType="1"/>
              <a:stCxn id="60444" idx="3"/>
              <a:endCxn id="60449" idx="1"/>
            </p:cNvCxnSpPr>
            <p:nvPr/>
          </p:nvCxnSpPr>
          <p:spPr bwMode="auto">
            <a:xfrm flipV="1">
              <a:off x="8028384" y="1520788"/>
              <a:ext cx="360040" cy="4140460"/>
            </a:xfrm>
            <a:prstGeom prst="bentConnector3">
              <a:avLst>
                <a:gd name="adj1" fmla="val 50000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4" name="肘形接點 74"/>
            <p:cNvCxnSpPr>
              <a:cxnSpLocks noChangeShapeType="1"/>
              <a:stCxn id="60420" idx="3"/>
            </p:cNvCxnSpPr>
            <p:nvPr/>
          </p:nvCxnSpPr>
          <p:spPr bwMode="auto">
            <a:xfrm>
              <a:off x="1979712" y="2492896"/>
              <a:ext cx="6408712" cy="3600400"/>
            </a:xfrm>
            <a:prstGeom prst="bentConnector3">
              <a:avLst>
                <a:gd name="adj1" fmla="val 3421"/>
              </a:avLst>
            </a:prstGeom>
            <a:noFill/>
            <a:ln w="19050" algn="ctr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5" name="直線接點 88"/>
            <p:cNvCxnSpPr>
              <a:cxnSpLocks noChangeShapeType="1"/>
              <a:stCxn id="60421" idx="3"/>
            </p:cNvCxnSpPr>
            <p:nvPr/>
          </p:nvCxnSpPr>
          <p:spPr bwMode="auto">
            <a:xfrm>
              <a:off x="1979712" y="3284984"/>
              <a:ext cx="216024" cy="0"/>
            </a:xfrm>
            <a:prstGeom prst="lin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6" name="直線接點 97"/>
            <p:cNvCxnSpPr>
              <a:cxnSpLocks noChangeShapeType="1"/>
            </p:cNvCxnSpPr>
            <p:nvPr/>
          </p:nvCxnSpPr>
          <p:spPr bwMode="auto">
            <a:xfrm>
              <a:off x="1979712" y="4077072"/>
              <a:ext cx="216024" cy="0"/>
            </a:xfrm>
            <a:prstGeom prst="lin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7" name="直線接點 98"/>
            <p:cNvCxnSpPr>
              <a:cxnSpLocks noChangeShapeType="1"/>
            </p:cNvCxnSpPr>
            <p:nvPr/>
          </p:nvCxnSpPr>
          <p:spPr bwMode="auto">
            <a:xfrm>
              <a:off x="1979712" y="4869160"/>
              <a:ext cx="216024" cy="0"/>
            </a:xfrm>
            <a:prstGeom prst="lin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8" name="直線接點 99"/>
            <p:cNvCxnSpPr>
              <a:cxnSpLocks noChangeShapeType="1"/>
            </p:cNvCxnSpPr>
            <p:nvPr/>
          </p:nvCxnSpPr>
          <p:spPr bwMode="auto">
            <a:xfrm>
              <a:off x="1979712" y="5661248"/>
              <a:ext cx="216024" cy="0"/>
            </a:xfrm>
            <a:prstGeom prst="lin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9" name="肘形接點 101"/>
            <p:cNvCxnSpPr>
              <a:cxnSpLocks noChangeShapeType="1"/>
            </p:cNvCxnSpPr>
            <p:nvPr/>
          </p:nvCxnSpPr>
          <p:spPr bwMode="auto">
            <a:xfrm>
              <a:off x="3491880" y="2492896"/>
              <a:ext cx="4896544" cy="3600400"/>
            </a:xfrm>
            <a:prstGeom prst="bentConnector3">
              <a:avLst>
                <a:gd name="adj1" fmla="val 4597"/>
              </a:avLst>
            </a:prstGeom>
            <a:noFill/>
            <a:ln w="19050" algn="ctr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0" name="直線接點 106"/>
            <p:cNvCxnSpPr>
              <a:cxnSpLocks noChangeShapeType="1"/>
            </p:cNvCxnSpPr>
            <p:nvPr/>
          </p:nvCxnSpPr>
          <p:spPr bwMode="auto">
            <a:xfrm>
              <a:off x="3491880" y="3284984"/>
              <a:ext cx="216024" cy="0"/>
            </a:xfrm>
            <a:prstGeom prst="lin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1" name="直線接點 109"/>
            <p:cNvCxnSpPr>
              <a:cxnSpLocks noChangeShapeType="1"/>
            </p:cNvCxnSpPr>
            <p:nvPr/>
          </p:nvCxnSpPr>
          <p:spPr bwMode="auto">
            <a:xfrm>
              <a:off x="3491880" y="4077072"/>
              <a:ext cx="216024" cy="0"/>
            </a:xfrm>
            <a:prstGeom prst="lin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2" name="直線接點 110"/>
            <p:cNvCxnSpPr>
              <a:cxnSpLocks noChangeShapeType="1"/>
            </p:cNvCxnSpPr>
            <p:nvPr/>
          </p:nvCxnSpPr>
          <p:spPr bwMode="auto">
            <a:xfrm>
              <a:off x="3491880" y="4869160"/>
              <a:ext cx="216024" cy="0"/>
            </a:xfrm>
            <a:prstGeom prst="lin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3" name="直線接點 111"/>
            <p:cNvCxnSpPr>
              <a:cxnSpLocks noChangeShapeType="1"/>
            </p:cNvCxnSpPr>
            <p:nvPr/>
          </p:nvCxnSpPr>
          <p:spPr bwMode="auto">
            <a:xfrm>
              <a:off x="3491880" y="5661248"/>
              <a:ext cx="216024" cy="0"/>
            </a:xfrm>
            <a:prstGeom prst="lin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4" name="肘形接點 113"/>
            <p:cNvCxnSpPr>
              <a:cxnSpLocks noChangeShapeType="1"/>
              <a:stCxn id="60433" idx="3"/>
            </p:cNvCxnSpPr>
            <p:nvPr/>
          </p:nvCxnSpPr>
          <p:spPr bwMode="auto">
            <a:xfrm>
              <a:off x="5004048" y="4869160"/>
              <a:ext cx="3384376" cy="1224136"/>
            </a:xfrm>
            <a:prstGeom prst="bentConnector3">
              <a:avLst>
                <a:gd name="adj1" fmla="val 8676"/>
              </a:avLst>
            </a:prstGeom>
            <a:noFill/>
            <a:ln w="19050" algn="ctr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5" name="直線接點 117"/>
            <p:cNvCxnSpPr>
              <a:cxnSpLocks noChangeShapeType="1"/>
              <a:stCxn id="60434" idx="3"/>
            </p:cNvCxnSpPr>
            <p:nvPr/>
          </p:nvCxnSpPr>
          <p:spPr bwMode="auto">
            <a:xfrm>
              <a:off x="5004048" y="5661248"/>
              <a:ext cx="288032" cy="0"/>
            </a:xfrm>
            <a:prstGeom prst="lin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20" name="Rectangle 6"/>
          <p:cNvSpPr txBox="1">
            <a:spLocks noChangeArrowheads="1"/>
          </p:cNvSpPr>
          <p:nvPr/>
        </p:nvSpPr>
        <p:spPr bwMode="auto">
          <a:xfrm>
            <a:off x="179388" y="188913"/>
            <a:ext cx="6192812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bg1">
                  <a:lumMod val="50000"/>
                </a:schemeClr>
              </a:buClr>
              <a:defRPr/>
            </a:pPr>
            <a:r>
              <a:rPr lang="en-US" altLang="zh-TW" sz="2800" kern="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4-1</a:t>
            </a:r>
            <a:r>
              <a:rPr lang="zh-TW" altLang="en-US" sz="2800" kern="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教室</a:t>
            </a:r>
            <a:r>
              <a:rPr lang="zh-TW" altLang="en-US" sz="2800" kern="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緊急避難</a:t>
            </a:r>
            <a:r>
              <a:rPr lang="zh-TW" altLang="en-US" sz="2800" kern="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疏散路線圖</a:t>
            </a:r>
            <a:r>
              <a:rPr lang="en-US" altLang="zh-TW" sz="2800" kern="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kern="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範例</a:t>
            </a:r>
            <a:r>
              <a:rPr lang="en-US" altLang="zh-TW" sz="2800" kern="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object 9"/>
          <p:cNvSpPr>
            <a:spLocks noGrp="1"/>
          </p:cNvSpPr>
          <p:nvPr>
            <p:ph type="title"/>
          </p:nvPr>
        </p:nvSpPr>
        <p:spPr>
          <a:xfrm>
            <a:off x="539750" y="317500"/>
            <a:ext cx="8023225" cy="612775"/>
          </a:xfrm>
        </p:spPr>
        <p:txBody>
          <a:bodyPr tIns="12700"/>
          <a:lstStyle/>
          <a:p>
            <a:pPr marL="12700" eaLnBrk="1" hangingPunct="1">
              <a:spcBef>
                <a:spcPts val="100"/>
              </a:spcBef>
            </a:pPr>
            <a:r>
              <a:rPr lang="en-US" altLang="zh-TW" sz="3900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4-2</a:t>
            </a:r>
            <a:r>
              <a:rPr lang="zh-TW" altLang="zh-TW" sz="3900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防震前準備</a:t>
            </a:r>
            <a:r>
              <a:rPr lang="zh-TW" altLang="zh-TW" sz="3900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-</a:t>
            </a:r>
            <a:r>
              <a:rPr lang="zh-TW" altLang="zh-TW" sz="39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熟悉疏散避難路線</a:t>
            </a:r>
          </a:p>
        </p:txBody>
      </p:sp>
      <p:pic>
        <p:nvPicPr>
          <p:cNvPr id="61443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4088"/>
            <a:ext cx="9144000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/>
          <p:cNvSpPr>
            <a:spLocks noGrp="1"/>
          </p:cNvSpPr>
          <p:nvPr>
            <p:ph type="title"/>
          </p:nvPr>
        </p:nvSpPr>
        <p:spPr>
          <a:xfrm>
            <a:off x="323850" y="620713"/>
            <a:ext cx="8010525" cy="612988"/>
          </a:xfrm>
        </p:spPr>
        <p:txBody>
          <a:bodyPr tIns="12700"/>
          <a:lstStyle/>
          <a:p>
            <a:pPr marL="12700" eaLnBrk="1" hangingPunct="1">
              <a:spcBef>
                <a:spcPts val="100"/>
              </a:spcBef>
            </a:pPr>
            <a:r>
              <a:rPr lang="en-US" altLang="zh-TW" sz="3900" dirty="0" smtClean="0">
                <a:solidFill>
                  <a:srgbClr val="562213"/>
                </a:solidFill>
                <a:latin typeface="UKIJ CJK"/>
                <a:ea typeface="UKIJ CJK"/>
                <a:cs typeface="UKIJ CJK"/>
              </a:rPr>
              <a:t>4-2-1</a:t>
            </a:r>
            <a:r>
              <a:rPr lang="zh-TW" altLang="zh-TW" sz="3900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防震前準備</a:t>
            </a:r>
            <a:r>
              <a:rPr lang="zh-TW" altLang="zh-TW" sz="3900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-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班級回報</a:t>
            </a:r>
            <a:r>
              <a:rPr lang="zh-TW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填寫說明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00637" y="-46032"/>
            <a:ext cx="5144661" cy="772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29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520" y="764704"/>
            <a:ext cx="3816424" cy="6739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TW" sz="4300" b="1" spc="-5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4-2-2</a:t>
            </a:r>
            <a:r>
              <a:rPr sz="4300" b="1" spc="-5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、</a:t>
            </a:r>
            <a:r>
              <a:rPr sz="4300" b="1" spc="-5" dirty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專線</a:t>
            </a:r>
            <a:endParaRPr sz="4300" b="1" dirty="0">
              <a:latin typeface="微軟正黑體" panose="020B0604030504040204" pitchFamily="34" charset="-120"/>
              <a:ea typeface="微軟正黑體" panose="020B0604030504040204" pitchFamily="34" charset="-120"/>
              <a:cs typeface="UKIJ CJ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406" y="2450719"/>
            <a:ext cx="688911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10" dirty="0">
                <a:latin typeface="WenQuanYi Zen Hei Mono"/>
                <a:cs typeface="WenQuanYi Zen Hei Mono"/>
              </a:rPr>
              <a:t>「</a:t>
            </a:r>
            <a:r>
              <a:rPr sz="3600" b="0" spc="5" dirty="0">
                <a:latin typeface="WenQuanYi Zen Hei Mono"/>
                <a:cs typeface="WenQuanYi Zen Hei Mono"/>
              </a:rPr>
              <a:t>緊急</a:t>
            </a:r>
            <a:r>
              <a:rPr sz="3600" b="0" dirty="0">
                <a:latin typeface="WenQuanYi Zen Hei Mono"/>
                <a:cs typeface="WenQuanYi Zen Hei Mono"/>
              </a:rPr>
              <a:t>救災報案專線」</a:t>
            </a:r>
            <a:r>
              <a:rPr sz="3600" b="0" spc="15" dirty="0">
                <a:latin typeface="WenQuanYi Zen Hei Mono"/>
                <a:cs typeface="WenQuanYi Zen Hei Mono"/>
              </a:rPr>
              <a:t>：</a:t>
            </a:r>
            <a:r>
              <a:rPr sz="3600" b="1" dirty="0">
                <a:latin typeface="Times New Roman"/>
                <a:cs typeface="Times New Roman"/>
              </a:rPr>
              <a:t>110</a:t>
            </a:r>
            <a:r>
              <a:rPr sz="3600" b="0" dirty="0">
                <a:latin typeface="WenQuanYi Zen Hei Mono"/>
                <a:cs typeface="WenQuanYi Zen Hei Mono"/>
              </a:rPr>
              <a:t>、</a:t>
            </a:r>
            <a:r>
              <a:rPr sz="3600" b="1" dirty="0">
                <a:latin typeface="Times New Roman"/>
                <a:cs typeface="Times New Roman"/>
              </a:rPr>
              <a:t>119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5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600" b="0" spc="10" dirty="0">
                <a:solidFill>
                  <a:srgbClr val="FF0000"/>
                </a:solidFill>
                <a:latin typeface="WenQuanYi Zen Hei Mono"/>
                <a:cs typeface="WenQuanYi Zen Hei Mono"/>
              </a:rPr>
              <a:t>「報</a:t>
            </a:r>
            <a:r>
              <a:rPr sz="3600" b="0" spc="5" dirty="0">
                <a:solidFill>
                  <a:srgbClr val="FF0000"/>
                </a:solidFill>
                <a:latin typeface="WenQuanYi Zen Hei Mono"/>
                <a:cs typeface="WenQuanYi Zen Hei Mono"/>
              </a:rPr>
              <a:t>平</a:t>
            </a:r>
            <a:r>
              <a:rPr sz="3600" b="0" dirty="0">
                <a:solidFill>
                  <a:srgbClr val="FF0000"/>
                </a:solidFill>
                <a:latin typeface="WenQuanYi Zen Hei Mono"/>
                <a:cs typeface="WenQuanYi Zen Hei Mono"/>
              </a:rPr>
              <a:t>安專線」：</a:t>
            </a:r>
            <a:r>
              <a:rPr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1991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64478" y="3717035"/>
            <a:ext cx="2496794" cy="25317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553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/>
          <p:cNvSpPr>
            <a:spLocks noGrp="1"/>
          </p:cNvSpPr>
          <p:nvPr>
            <p:ph type="title"/>
          </p:nvPr>
        </p:nvSpPr>
        <p:spPr>
          <a:xfrm>
            <a:off x="323850" y="620713"/>
            <a:ext cx="8010525" cy="612988"/>
          </a:xfrm>
        </p:spPr>
        <p:txBody>
          <a:bodyPr tIns="12700"/>
          <a:lstStyle/>
          <a:p>
            <a:pPr marL="12700" eaLnBrk="1" hangingPunct="1">
              <a:spcBef>
                <a:spcPts val="100"/>
              </a:spcBef>
            </a:pPr>
            <a:r>
              <a:rPr lang="en-US" altLang="zh-TW" sz="3900" dirty="0" smtClean="0">
                <a:solidFill>
                  <a:srgbClr val="562213"/>
                </a:solidFill>
                <a:latin typeface="UKIJ CJK"/>
                <a:ea typeface="UKIJ CJK"/>
                <a:cs typeface="UKIJ CJK"/>
              </a:rPr>
              <a:t>4-2-3</a:t>
            </a:r>
            <a:r>
              <a:rPr lang="zh-TW" altLang="zh-TW" sz="3900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防震前準備</a:t>
            </a:r>
            <a:r>
              <a:rPr lang="zh-TW" altLang="zh-TW" sz="3900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-</a:t>
            </a:r>
            <a:r>
              <a:rPr lang="zh-TW" altLang="en-US" sz="39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防災避難包</a:t>
            </a:r>
            <a:endParaRPr lang="zh-TW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UKIJ CJK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7" b="14906"/>
          <a:stretch/>
        </p:blipFill>
        <p:spPr>
          <a:xfrm>
            <a:off x="3563888" y="1412776"/>
            <a:ext cx="5256584" cy="499337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51520" y="249289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zh-TW" altLang="zh-TW" kern="100" dirty="0" smtClean="0">
                <a:solidFill>
                  <a:srgbClr val="003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班級</a:t>
            </a:r>
            <a:r>
              <a:rPr lang="zh-TW" altLang="zh-TW" kern="100" dirty="0">
                <a:solidFill>
                  <a:srgbClr val="003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避難防災包內容物</a:t>
            </a: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1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手電筒</a:t>
            </a: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x1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2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哨子</a:t>
            </a: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x1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3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原子筆</a:t>
            </a: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紅、白單</a:t>
            </a: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x1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5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家庭防災卡</a:t>
            </a: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x1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6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緊急連絡方式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導師準備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7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輕便雨衣</a:t>
            </a: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x1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23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/>
          <p:cNvSpPr>
            <a:spLocks noGrp="1"/>
          </p:cNvSpPr>
          <p:nvPr>
            <p:ph type="title"/>
          </p:nvPr>
        </p:nvSpPr>
        <p:spPr>
          <a:xfrm>
            <a:off x="323850" y="620713"/>
            <a:ext cx="8010525" cy="612988"/>
          </a:xfrm>
        </p:spPr>
        <p:txBody>
          <a:bodyPr tIns="12700"/>
          <a:lstStyle/>
          <a:p>
            <a:pPr marL="12700" eaLnBrk="1" hangingPunct="1">
              <a:spcBef>
                <a:spcPts val="100"/>
              </a:spcBef>
            </a:pPr>
            <a:r>
              <a:rPr lang="en-US" altLang="zh-TW" sz="3900" dirty="0" smtClean="0">
                <a:solidFill>
                  <a:srgbClr val="562213"/>
                </a:solidFill>
                <a:latin typeface="UKIJ CJK"/>
                <a:ea typeface="UKIJ CJK"/>
                <a:cs typeface="UKIJ CJK"/>
              </a:rPr>
              <a:t>4-3</a:t>
            </a:r>
            <a:r>
              <a:rPr lang="zh-TW" altLang="zh-TW" sz="3900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防震前準備</a:t>
            </a:r>
            <a:r>
              <a:rPr lang="zh-TW" altLang="zh-TW" sz="3900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-</a:t>
            </a:r>
            <a:r>
              <a:rPr lang="zh-TW" altLang="en-US" sz="3900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家庭防災卡</a:t>
            </a:r>
            <a:endParaRPr lang="zh-TW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UKIJ CJK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75" y="1484784"/>
            <a:ext cx="7419475" cy="431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8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object 8"/>
          <p:cNvSpPr>
            <a:spLocks noGrp="1"/>
          </p:cNvSpPr>
          <p:nvPr>
            <p:ph type="title"/>
          </p:nvPr>
        </p:nvSpPr>
        <p:spPr>
          <a:xfrm>
            <a:off x="323850" y="620713"/>
            <a:ext cx="8010525" cy="619125"/>
          </a:xfrm>
        </p:spPr>
        <p:txBody>
          <a:bodyPr tIns="12700"/>
          <a:lstStyle/>
          <a:p>
            <a:pPr marL="12700" eaLnBrk="1" hangingPunct="1">
              <a:spcBef>
                <a:spcPts val="100"/>
              </a:spcBef>
            </a:pPr>
            <a:r>
              <a:rPr lang="en-US" altLang="zh-TW" sz="3900" dirty="0" smtClean="0">
                <a:solidFill>
                  <a:srgbClr val="562213"/>
                </a:solidFill>
                <a:latin typeface="UKIJ CJK"/>
                <a:ea typeface="UKIJ CJK"/>
                <a:cs typeface="UKIJ CJK"/>
              </a:rPr>
              <a:t>4-5</a:t>
            </a:r>
            <a:r>
              <a:rPr lang="zh-TW" altLang="zh-TW" sz="3900" dirty="0" smtClean="0">
                <a:solidFill>
                  <a:srgbClr val="562213"/>
                </a:solidFill>
                <a:latin typeface="UKIJ CJK"/>
                <a:ea typeface="UKIJ CJK"/>
                <a:cs typeface="UKIJ CJK"/>
              </a:rPr>
              <a:t>防震前準備</a:t>
            </a:r>
            <a:r>
              <a:rPr lang="zh-TW" altLang="zh-TW" sz="3900" dirty="0" smtClean="0">
                <a:solidFill>
                  <a:srgbClr val="5622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zh-TW" altLang="zh-TW" sz="3200" dirty="0" smtClean="0">
                <a:latin typeface="UKIJ CJK"/>
                <a:ea typeface="UKIJ CJK"/>
                <a:cs typeface="UKIJ CJK"/>
              </a:rPr>
              <a:t>家庭防災卡填寫說明</a:t>
            </a:r>
          </a:p>
        </p:txBody>
      </p:sp>
      <p:graphicFrame>
        <p:nvGraphicFramePr>
          <p:cNvPr id="62467" name="物件 10"/>
          <p:cNvGraphicFramePr>
            <a:graphicFrameLocks noChangeAspect="1"/>
          </p:cNvGraphicFramePr>
          <p:nvPr/>
        </p:nvGraphicFramePr>
        <p:xfrm>
          <a:off x="179388" y="1239838"/>
          <a:ext cx="8713787" cy="525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91" name="文件" r:id="rId3" imgW="6662034" imgH="4569644" progId="Word.Document.12">
                  <p:embed/>
                </p:oleObj>
              </mc:Choice>
              <mc:Fallback>
                <p:oleObj name="文件" r:id="rId3" imgW="6662034" imgH="4569644" progId="Word.Document.12">
                  <p:embed/>
                  <p:pic>
                    <p:nvPicPr>
                      <p:cNvPr id="0" name="物件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239838"/>
                        <a:ext cx="8713787" cy="5259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9388" y="176213"/>
            <a:ext cx="8785225" cy="12827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l" eaLnBrk="1" hangingPunct="1">
              <a:defRPr/>
            </a:pPr>
            <a:r>
              <a:rPr lang="zh-TW" altLang="en-US" b="1" kern="0" dirty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zh-TW" altLang="en-US" b="1" kern="0" dirty="0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b="1" kern="0" dirty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防震</a:t>
            </a:r>
            <a:r>
              <a:rPr lang="zh-TW" altLang="en-US" b="1" kern="0" dirty="0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前班級防災宣導影片</a:t>
            </a:r>
            <a:endParaRPr lang="zh-TW" altLang="en-US" b="1" kern="0" dirty="0">
              <a:solidFill>
                <a:srgbClr val="FF00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 eaLnBrk="1" hangingPunct="1">
              <a:defRPr/>
            </a:pPr>
            <a:r>
              <a:rPr lang="zh-TW" altLang="en-US" kern="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</a:p>
        </p:txBody>
      </p:sp>
      <p:sp>
        <p:nvSpPr>
          <p:cNvPr id="10" name="object 5"/>
          <p:cNvSpPr txBox="1"/>
          <p:nvPr/>
        </p:nvSpPr>
        <p:spPr>
          <a:xfrm>
            <a:off x="539552" y="1628800"/>
            <a:ext cx="8969375" cy="1151597"/>
          </a:xfrm>
          <a:prstGeom prst="rect">
            <a:avLst/>
          </a:prstGeom>
        </p:spPr>
        <p:txBody>
          <a:bodyPr lIns="0" tIns="88900" rIns="0" bIns="0">
            <a:spAutoFit/>
          </a:bodyPr>
          <a:lstStyle/>
          <a:p>
            <a:pPr marL="12700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kumimoji="0" sz="3200" spc="-15" dirty="0" err="1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宣</a:t>
            </a:r>
            <a:r>
              <a:rPr kumimoji="0" sz="3200" dirty="0" err="1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導</a:t>
            </a:r>
            <a:r>
              <a:rPr kumimoji="0" sz="3200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防震</a:t>
            </a:r>
            <a:r>
              <a:rPr kumimoji="0" sz="3200" spc="-25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常</a:t>
            </a:r>
            <a:r>
              <a:rPr kumimoji="0" sz="3200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識並教</a:t>
            </a:r>
            <a:r>
              <a:rPr kumimoji="0" sz="3200" spc="-25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導</a:t>
            </a:r>
            <a:r>
              <a:rPr kumimoji="0" sz="3200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學</a:t>
            </a:r>
            <a:r>
              <a:rPr kumimoji="0" sz="3200" spc="-580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生</a:t>
            </a:r>
            <a:r>
              <a:rPr kumimoji="0" sz="3200" spc="-15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避</a:t>
            </a:r>
            <a:r>
              <a:rPr kumimoji="0" sz="3200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難</a:t>
            </a:r>
            <a:r>
              <a:rPr kumimoji="0" sz="3200" spc="-15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事宜</a:t>
            </a:r>
            <a:r>
              <a:rPr kumimoji="0" lang="en-US" altLang="zh-TW" sz="3200" spc="-1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(</a:t>
            </a:r>
            <a:r>
              <a:rPr kumimoji="0" lang="zh-TW" altLang="en-US" sz="3200" spc="-1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教育局</a:t>
            </a:r>
            <a:endParaRPr kumimoji="0" lang="en-US" altLang="zh-TW" sz="3200" spc="-15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Mono CJK JP Bold"/>
            </a:endParaRPr>
          </a:p>
          <a:p>
            <a:pPr marL="12700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zh-TW" altLang="en-US" sz="3200" spc="-1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           防災宣導影片</a:t>
            </a:r>
            <a:r>
              <a:rPr kumimoji="0" lang="en-US" altLang="zh-TW" sz="3200" spc="-1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</a:rPr>
              <a:t>)</a:t>
            </a:r>
            <a:endParaRPr kumimoji="0" sz="3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Mono CJK JP Bold"/>
            </a:endParaRPr>
          </a:p>
        </p:txBody>
      </p:sp>
    </p:spTree>
    <p:extLst>
      <p:ext uri="{BB962C8B-B14F-4D97-AF65-F5344CB8AC3E}">
        <p14:creationId xmlns:p14="http://schemas.microsoft.com/office/powerpoint/2010/main" val="130552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/>
          <p:cNvSpPr>
            <a:spLocks noGrp="1"/>
          </p:cNvSpPr>
          <p:nvPr>
            <p:ph type="title"/>
          </p:nvPr>
        </p:nvSpPr>
        <p:spPr>
          <a:xfrm>
            <a:off x="395536" y="620713"/>
            <a:ext cx="8424936" cy="612988"/>
          </a:xfrm>
        </p:spPr>
        <p:txBody>
          <a:bodyPr tIns="12700"/>
          <a:lstStyle/>
          <a:p>
            <a:pPr marL="12700" eaLnBrk="1" hangingPunct="1">
              <a:spcBef>
                <a:spcPts val="100"/>
              </a:spcBef>
            </a:pPr>
            <a:r>
              <a:rPr lang="zh-TW" altLang="zh-TW" sz="3900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UKIJ CJK"/>
              </a:rPr>
              <a:t>防震前準備</a:t>
            </a:r>
            <a:r>
              <a:rPr lang="zh-TW" altLang="zh-TW" sz="3900" dirty="0" smtClean="0">
                <a:solidFill>
                  <a:srgbClr val="56221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-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防震</a:t>
            </a:r>
            <a:r>
              <a:rPr lang="zh-TW" altLang="en-US" sz="3200" spc="-25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常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識並教</a:t>
            </a:r>
            <a:r>
              <a:rPr lang="zh-TW" altLang="en-US" sz="3200" spc="-25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導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</a:t>
            </a:r>
            <a:r>
              <a:rPr lang="zh-TW" altLang="en-US" sz="3200" spc="-58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</a:t>
            </a:r>
            <a:r>
              <a:rPr lang="zh-TW" altLang="en-US" sz="3200" spc="-15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避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</a:t>
            </a:r>
            <a:r>
              <a:rPr lang="zh-TW" altLang="en-US" sz="3200" spc="-15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事宜</a:t>
            </a:r>
            <a:endParaRPr lang="zh-TW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UKIJ CJK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95736" y="170080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0" cap="none" spc="-1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  <a:hlinkClick r:id="rId2" action="ppaction://hlinkfile"/>
              </a:rPr>
              <a:t>教育局防災</a:t>
            </a:r>
            <a:r>
              <a:rPr kumimoji="0" lang="zh-TW" altLang="en-US" sz="3200" b="0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Mono CJK JP Bold"/>
                <a:hlinkClick r:id="rId2" action="ppaction://hlinkfile"/>
              </a:rPr>
              <a:t>宣導影片</a:t>
            </a:r>
            <a:endParaRPr kumimoji="0" lang="zh-TW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8" t="19429" r="33063" b="31996"/>
          <a:stretch/>
        </p:blipFill>
        <p:spPr>
          <a:xfrm>
            <a:off x="1691680" y="2924944"/>
            <a:ext cx="576064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4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50256" y="620688"/>
            <a:ext cx="8785225" cy="12827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l" eaLnBrk="1" hangingPunct="1">
              <a:defRPr/>
            </a:pPr>
            <a:r>
              <a:rPr lang="zh-TW" altLang="en-US" b="1" kern="0" dirty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zh-TW" altLang="en-US" b="1" kern="0" dirty="0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kern="0" dirty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109</a:t>
            </a:r>
            <a:r>
              <a:rPr lang="zh-TW" altLang="en-US" b="1" kern="0" dirty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學年度「防震」演練腳本</a:t>
            </a:r>
            <a:endParaRPr lang="zh-TW" altLang="en-US" kern="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644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69850" y="1989138"/>
          <a:ext cx="9074150" cy="5661025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3397573650"/>
                    </a:ext>
                  </a:extLst>
                </a:gridCol>
                <a:gridCol w="795338">
                  <a:extLst>
                    <a:ext uri="{9D8B030D-6E8A-4147-A177-3AD203B41FA5}">
                      <a16:colId xmlns:a16="http://schemas.microsoft.com/office/drawing/2014/main" val="2305711027"/>
                    </a:ext>
                  </a:extLst>
                </a:gridCol>
                <a:gridCol w="1323975">
                  <a:extLst>
                    <a:ext uri="{9D8B030D-6E8A-4147-A177-3AD203B41FA5}">
                      <a16:colId xmlns:a16="http://schemas.microsoft.com/office/drawing/2014/main" val="594769971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val="1133070664"/>
                    </a:ext>
                  </a:extLst>
                </a:gridCol>
                <a:gridCol w="709612">
                  <a:extLst>
                    <a:ext uri="{9D8B030D-6E8A-4147-A177-3AD203B41FA5}">
                      <a16:colId xmlns:a16="http://schemas.microsoft.com/office/drawing/2014/main" val="4283068689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1547530329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1088789852"/>
                    </a:ext>
                  </a:extLst>
                </a:gridCol>
                <a:gridCol w="795338">
                  <a:extLst>
                    <a:ext uri="{9D8B030D-6E8A-4147-A177-3AD203B41FA5}">
                      <a16:colId xmlns:a16="http://schemas.microsoft.com/office/drawing/2014/main" val="1572260285"/>
                    </a:ext>
                  </a:extLst>
                </a:gridCol>
                <a:gridCol w="617537">
                  <a:extLst>
                    <a:ext uri="{9D8B030D-6E8A-4147-A177-3AD203B41FA5}">
                      <a16:colId xmlns:a16="http://schemas.microsoft.com/office/drawing/2014/main" val="160468478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362914937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3424390655"/>
                    </a:ext>
                  </a:extLst>
                </a:gridCol>
              </a:tblGrid>
              <a:tr h="342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時間</a:t>
                      </a:r>
                      <a:endParaRPr kumimoji="0" lang="zh-TW" altLang="zh-TW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狀況內容</a:t>
                      </a:r>
                      <a:endParaRPr kumimoji="0" lang="zh-TW" altLang="zh-TW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老師</a:t>
                      </a:r>
                      <a:endParaRPr kumimoji="0" lang="zh-TW" altLang="zh-TW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學生</a:t>
                      </a:r>
                      <a:endParaRPr kumimoji="0" lang="zh-TW" altLang="zh-TW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指揮官</a:t>
                      </a:r>
                      <a:endParaRPr kumimoji="0" lang="zh-TW" altLang="zh-TW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副指揮官</a:t>
                      </a:r>
                      <a:endParaRPr kumimoji="0" lang="zh-TW" altLang="zh-TW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通報組</a:t>
                      </a:r>
                      <a:endParaRPr kumimoji="0" lang="zh-TW" altLang="zh-TW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避難引導組</a:t>
                      </a:r>
                      <a:endParaRPr kumimoji="0" lang="zh-TW" altLang="zh-TW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搶救組</a:t>
                      </a:r>
                      <a:endParaRPr kumimoji="0" lang="zh-TW" altLang="zh-TW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安全防護組</a:t>
                      </a:r>
                      <a:endParaRPr kumimoji="0" lang="zh-TW" altLang="zh-TW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緊急救護組</a:t>
                      </a:r>
                      <a:endParaRPr kumimoji="0" lang="zh-TW" altLang="zh-TW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627752"/>
                  </a:ext>
                </a:extLst>
              </a:tr>
              <a:tr h="685800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ㄧ、地震發生與察覺</a:t>
                      </a:r>
                      <a:endParaRPr kumimoji="0" lang="zh-TW" altLang="zh-TW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8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學    務    處：播放地震警報器後接著撥放地震音效持續</a:t>
                      </a: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</a:t>
                      </a:r>
                      <a:r>
                        <a:rPr kumimoji="0" lang="zh-TW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秒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學務處主任：現在發生地震，請所有老師、學生迅速蹲在桌下立即做</a:t>
                      </a:r>
                      <a:r>
                        <a:rPr kumimoji="0" lang="zh-TW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趴下、掩護、穩住</a:t>
                      </a:r>
                      <a:r>
                        <a:rPr kumimoji="0" lang="zh-TW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的動作，不要慌張，保持安靜。 等待地</a:t>
                      </a: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                       </a:t>
                      </a:r>
                      <a:r>
                        <a:rPr kumimoji="0" lang="zh-TW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震停止再聽從老師指揮進行疏散動作。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592297"/>
                  </a:ext>
                </a:extLst>
              </a:tr>
              <a:tr h="463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|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23</a:t>
                      </a: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（一）情境模擬與介紹：播放地震音效持續</a:t>
                      </a:r>
                      <a:r>
                        <a:rPr kumimoji="0" lang="en-US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20</a:t>
                      </a: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秒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（二）師生安撫與指導</a:t>
                      </a:r>
                      <a:endParaRPr kumimoji="0" lang="zh-TW" altLang="zh-TW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8575" indent="-28575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28575" marR="0" lvl="0" indent="-285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標楷體-WinCharSetFFFF-H"/>
                          <a:cs typeface="標楷體-WinCharSetFFFF-H"/>
                        </a:rPr>
                        <a:t>1.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立即配</a:t>
                      </a: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戴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防災識別防護帽，背緊急避難包，迅速蹲在桌子旁邊或桌下立即做</a:t>
                      </a: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趴下、掩護、穩住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的動作。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28575" marR="0" lvl="0" indent="-285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標楷體-WinCharSetFFFF-H"/>
                          <a:cs typeface="標楷體-WinCharSetFFFF-H"/>
                        </a:rPr>
                        <a:t>2.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利用口語指導學生避難動作。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28575" marR="0" lvl="0" indent="-285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標楷體-WinCharSetFFFF-H"/>
                          <a:cs typeface="標楷體-WinCharSetFFFF-H"/>
                        </a:rPr>
                        <a:t>(1)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有地震，各位同學不要慌張，請小朋友迅速蹲在桌子旁邊或桌下做趴下、掩護、穩住動作。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28575" marR="0" lvl="0" indent="-285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標楷體-WinCharSetFFFF-H"/>
                          <a:cs typeface="標楷體-WinCharSetFFFF-H"/>
                        </a:rPr>
                        <a:t>(2)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靠近窗戶及單槍下面的同學請移至隔壁走道蹲下避開掉落物。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28575" marR="0" lvl="0" indent="-285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標楷體-WinCharSetFFFF-H"/>
                          <a:cs typeface="標楷體-WinCharSetFFFF-H"/>
                        </a:rPr>
                        <a:t>(3)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所有人保持安靜，等待地震停止再聽從老師指揮作疏散動作。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迅速蹲在桌子旁邊或桌下立即做</a:t>
                      </a:r>
                      <a:r>
                        <a:rPr kumimoji="0" lang="zh-TW" altLang="zh-TW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趴下、掩護、穩住</a:t>
                      </a: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的動作。</a:t>
                      </a: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endParaRPr kumimoji="0" lang="zh-TW" altLang="zh-TW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立即配戴</a:t>
                      </a: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立即配戴防災識別防護帽，迅速蹲在桌子旁邊或桌下立即做</a:t>
                      </a:r>
                      <a:r>
                        <a:rPr kumimoji="0" lang="zh-TW" altLang="zh-TW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趴下、掩護、穩住</a:t>
                      </a: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的動作。</a:t>
                      </a:r>
                      <a:endParaRPr kumimoji="0" lang="zh-TW" altLang="zh-TW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立即配戴防災</a:t>
                      </a: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即配戴防災識別防護帽，迅速蹲在桌子旁邊或桌下立即做</a:t>
                      </a:r>
                      <a:r>
                        <a:rPr kumimoji="0" lang="zh-TW" altLang="zh-TW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趴下、掩護、穩住</a:t>
                      </a: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的動作。</a:t>
                      </a:r>
                      <a:endParaRPr kumimoji="0" lang="zh-TW" altLang="zh-TW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立即配戴防災識別防護帽，迅速蹲在桌子旁邊或桌下立即做</a:t>
                      </a:r>
                      <a:r>
                        <a:rPr kumimoji="0" lang="zh-TW" altLang="zh-TW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趴下、掩護、穩住</a:t>
                      </a: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的動作。</a:t>
                      </a:r>
                      <a:endParaRPr kumimoji="0" lang="zh-TW" altLang="zh-TW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立即配戴防災識別防護帽，迅速蹲在桌子旁邊或桌下立即做</a:t>
                      </a:r>
                      <a:r>
                        <a:rPr kumimoji="0" lang="zh-TW" altLang="zh-TW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趴下、掩護、穩住</a:t>
                      </a:r>
                      <a:r>
                        <a:rPr kumimoji="0" lang="zh-TW" altLang="zh-TW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的動作。</a:t>
                      </a:r>
                      <a:endParaRPr kumimoji="0" lang="zh-TW" altLang="zh-TW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1437" marR="5143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立即配戴防災識別防護帽，迅速蹲在桌子旁邊或桌下立即做</a:t>
                      </a: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趴下、掩護、穩住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的動作。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立即配戴防災識別防護帽，迅速蹲在桌子旁邊或桌下立即做</a:t>
                      </a: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趴下、掩護、穩住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的動作。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立即配戴防災識別防護帽，迅速蹲在桌子旁邊或桌下立即做</a:t>
                      </a:r>
                      <a:r>
                        <a:rPr kumimoji="0" lang="zh-TW" altLang="zh-TW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趴下、掩護、穩住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的動作。</a:t>
                      </a:r>
                      <a:endParaRPr kumimoji="0" lang="zh-TW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6347375"/>
                  </a:ext>
                </a:extLst>
              </a:tr>
            </a:tbl>
          </a:graphicData>
        </a:graphic>
      </p:graphicFrame>
      <p:sp>
        <p:nvSpPr>
          <p:cNvPr id="67636" name="Rectangle 1"/>
          <p:cNvSpPr>
            <a:spLocks noChangeArrowheads="1"/>
          </p:cNvSpPr>
          <p:nvPr/>
        </p:nvSpPr>
        <p:spPr bwMode="auto">
          <a:xfrm>
            <a:off x="0" y="260350"/>
            <a:ext cx="9074150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064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1600" b="1" dirty="0">
                <a:solidFill>
                  <a:srgbClr val="0033CC"/>
                </a:solidFill>
                <a:latin typeface="微軟正黑體" panose="020B0604030504040204" pitchFamily="34" charset="-120"/>
                <a:ea typeface="新細"/>
                <a:cs typeface="新細"/>
              </a:rPr>
              <a:t>(</a:t>
            </a:r>
            <a:r>
              <a:rPr lang="zh-TW" altLang="en-US" sz="1600" b="1" dirty="0">
                <a:solidFill>
                  <a:srgbClr val="0033CC"/>
                </a:solidFill>
                <a:latin typeface="微軟正黑體" panose="020B0604030504040204" pitchFamily="34" charset="-120"/>
                <a:ea typeface="新細"/>
                <a:cs typeface="新細"/>
              </a:rPr>
              <a:t>五</a:t>
            </a:r>
            <a:r>
              <a:rPr lang="en-US" altLang="zh-TW" sz="1600" b="1" dirty="0">
                <a:solidFill>
                  <a:srgbClr val="0033CC"/>
                </a:solidFill>
                <a:latin typeface="微軟正黑體" panose="020B0604030504040204" pitchFamily="34" charset="-120"/>
                <a:ea typeface="新細"/>
                <a:cs typeface="新細"/>
              </a:rPr>
              <a:t>)</a:t>
            </a:r>
            <a:r>
              <a:rPr lang="zh-TW" altLang="zh-TW" sz="1600" b="1" dirty="0">
                <a:solidFill>
                  <a:srgbClr val="0033CC"/>
                </a:solidFill>
                <a:latin typeface="微軟正黑體" panose="020B0604030504040204" pitchFamily="34" charset="-120"/>
                <a:ea typeface="新細"/>
                <a:cs typeface="新細"/>
              </a:rPr>
              <a:t>臺北市士林區天母國小</a:t>
            </a:r>
            <a:r>
              <a:rPr lang="en-US" altLang="zh-TW" sz="1600" b="1" dirty="0" smtClean="0">
                <a:solidFill>
                  <a:srgbClr val="0033CC"/>
                </a:solidFill>
                <a:latin typeface="微軟正黑體" panose="020B0604030504040204" pitchFamily="34" charset="-120"/>
                <a:ea typeface="新細"/>
                <a:cs typeface="新細"/>
              </a:rPr>
              <a:t>109</a:t>
            </a:r>
            <a:r>
              <a:rPr lang="zh-TW" altLang="en-US" sz="1600" b="1" dirty="0" smtClean="0">
                <a:solidFill>
                  <a:srgbClr val="0033CC"/>
                </a:solidFill>
                <a:latin typeface="微軟正黑體" panose="020B0604030504040204" pitchFamily="34" charset="-120"/>
                <a:ea typeface="新細"/>
                <a:cs typeface="新細"/>
              </a:rPr>
              <a:t>學年</a:t>
            </a:r>
            <a:r>
              <a:rPr lang="zh-TW" altLang="en-US" sz="1600" b="1" dirty="0">
                <a:solidFill>
                  <a:srgbClr val="0033CC"/>
                </a:solidFill>
                <a:latin typeface="微軟正黑體" panose="020B0604030504040204" pitchFamily="34" charset="-120"/>
                <a:ea typeface="新細"/>
                <a:cs typeface="新細"/>
              </a:rPr>
              <a:t>度「防震」演練腳本</a:t>
            </a:r>
            <a:endParaRPr lang="zh-TW" altLang="en-US" sz="600" b="1" dirty="0">
              <a:solidFill>
                <a:srgbClr val="0033CC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一、演練對象：全校教職員工生。                                                                          修改時間：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109/8/21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二、演練項目：地震發生與察覺、緊急應變小組的啟動與學生避離引導、地震災情回報與掌握、緊急搜救與傷患救助。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三、演練日期：中華民國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109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年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9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月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21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日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(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一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)09:21~09:40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四、演練情境：現在是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109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年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9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月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21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日上午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09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時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21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分，發生芮氏規模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5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的地震，本校所在地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(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臺北市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)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震度為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5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級，搖晃時間持續</a:t>
            </a:r>
            <a:endParaRPr lang="en-US" altLang="zh-TW" sz="1200" dirty="0">
              <a:latin typeface="微軟正黑體" panose="020B0604030504040204" pitchFamily="34" charset="-120"/>
              <a:ea typeface="新細"/>
              <a:cs typeface="新細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                            </a:t>
            </a:r>
            <a:r>
              <a:rPr lang="en-US" altLang="zh-TW" sz="1200" dirty="0">
                <a:latin typeface="微軟正黑體" panose="020B0604030504040204" pitchFamily="34" charset="-120"/>
                <a:ea typeface="新細"/>
                <a:cs typeface="新細"/>
              </a:rPr>
              <a:t>30</a:t>
            </a: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秒。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1200" dirty="0">
                <a:latin typeface="微軟正黑體" panose="020B0604030504040204" pitchFamily="34" charset="-120"/>
                <a:ea typeface="新細"/>
                <a:cs typeface="新細"/>
              </a:rPr>
              <a:t>五、演練流程：</a:t>
            </a:r>
            <a:r>
              <a:rPr lang="zh-TW" altLang="en-US" sz="1200" dirty="0">
                <a:latin typeface="微軟正黑體" panose="020B0604030504040204" pitchFamily="34" charset="-120"/>
                <a:cs typeface="Times New Roman" panose="02020603050405020304" pitchFamily="18" charset="0"/>
              </a:rPr>
              <a:t>演練流程：</a:t>
            </a:r>
            <a: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" panose="05000000000000000000" pitchFamily="2" charset="2"/>
              </a:rPr>
              <a:t></a:t>
            </a:r>
            <a: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 2" panose="05020102010507070707" pitchFamily="18" charset="2"/>
              </a:rPr>
              <a:t></a:t>
            </a:r>
            <a:r>
              <a:rPr lang="zh-TW" altLang="en-US" sz="1200" dirty="0">
                <a:latin typeface="微軟正黑體" panose="020B0604030504040204" pitchFamily="34" charset="-120"/>
                <a:cs typeface="Times New Roman" panose="02020603050405020304" pitchFamily="18" charset="0"/>
              </a:rPr>
              <a:t>代表講話順序</a:t>
            </a:r>
            <a: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 2" panose="05020102010507070707" pitchFamily="18" charset="2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 2" panose="05020102010507070707" pitchFamily="18" charset="2"/>
              </a:rPr>
              <a:t/>
            </a:r>
            <a:b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 2" panose="05020102010507070707" pitchFamily="18" charset="2"/>
              </a:rPr>
            </a:br>
            <a:endParaRPr lang="en-US" altLang="zh-TW" sz="600" dirty="0">
              <a:sym typeface="Wingdings 2" panose="050201020105070707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 2" panose="05020102010507070707" pitchFamily="18" charset="2"/>
              </a:rPr>
              <a:t/>
            </a:r>
            <a:b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 2" panose="05020102010507070707" pitchFamily="18" charset="2"/>
              </a:rPr>
            </a:br>
            <a:endParaRPr lang="en-US" altLang="zh-TW" sz="600" dirty="0">
              <a:sym typeface="Wingdings 2" panose="050201020105070707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 2" panose="05020102010507070707" pitchFamily="18" charset="2"/>
              </a:rPr>
              <a:t/>
            </a:r>
            <a:b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 2" panose="05020102010507070707" pitchFamily="18" charset="2"/>
              </a:rPr>
            </a:br>
            <a:endParaRPr lang="en-US" altLang="zh-TW" sz="600" dirty="0">
              <a:sym typeface="Wingdings 2" panose="050201020105070707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 2" panose="05020102010507070707" pitchFamily="18" charset="2"/>
              </a:rPr>
              <a:t/>
            </a:r>
            <a:b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 2" panose="05020102010507070707" pitchFamily="18" charset="2"/>
              </a:rPr>
            </a:br>
            <a:endParaRPr lang="en-US" altLang="zh-TW" sz="600" dirty="0">
              <a:sym typeface="Wingdings 2" panose="050201020105070707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 2" panose="05020102010507070707" pitchFamily="18" charset="2"/>
              </a:rPr>
              <a:t/>
            </a:r>
            <a:br>
              <a:rPr lang="en-US" altLang="zh-TW" sz="1200" dirty="0">
                <a:latin typeface="微軟正黑體" panose="020B0604030504040204" pitchFamily="34" charset="-120"/>
                <a:cs typeface="Times New Roman" panose="02020603050405020304" pitchFamily="18" charset="0"/>
                <a:sym typeface="Wingdings 2" panose="05020102010507070707" pitchFamily="18" charset="2"/>
              </a:rPr>
            </a:br>
            <a:endParaRPr lang="en-US" altLang="zh-TW" sz="600" dirty="0">
              <a:sym typeface="Wingdings 2" panose="050201020105070707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1200" dirty="0">
              <a:latin typeface="微軟正黑體" panose="020B0604030504040204" pitchFamily="34" charset="-120"/>
              <a:cs typeface="Times New Roman" panose="02020603050405020304" pitchFamily="18" charset="0"/>
              <a:sym typeface="Wingdings 2" panose="050201020105070707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9525" y="0"/>
          <a:ext cx="9134475" cy="6858000"/>
        </p:xfrm>
        <a:graphic>
          <a:graphicData uri="http://schemas.openxmlformats.org/drawingml/2006/table">
            <a:tbl>
              <a:tblPr/>
              <a:tblGrid>
                <a:gridCol w="512763">
                  <a:extLst>
                    <a:ext uri="{9D8B030D-6E8A-4147-A177-3AD203B41FA5}">
                      <a16:colId xmlns:a16="http://schemas.microsoft.com/office/drawing/2014/main" val="2311423008"/>
                    </a:ext>
                  </a:extLst>
                </a:gridCol>
                <a:gridCol w="798512">
                  <a:extLst>
                    <a:ext uri="{9D8B030D-6E8A-4147-A177-3AD203B41FA5}">
                      <a16:colId xmlns:a16="http://schemas.microsoft.com/office/drawing/2014/main" val="3996841838"/>
                    </a:ext>
                  </a:extLst>
                </a:gridCol>
                <a:gridCol w="1090613">
                  <a:extLst>
                    <a:ext uri="{9D8B030D-6E8A-4147-A177-3AD203B41FA5}">
                      <a16:colId xmlns:a16="http://schemas.microsoft.com/office/drawing/2014/main" val="1948468325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689580714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34541402"/>
                    </a:ext>
                  </a:extLst>
                </a:gridCol>
                <a:gridCol w="887412">
                  <a:extLst>
                    <a:ext uri="{9D8B030D-6E8A-4147-A177-3AD203B41FA5}">
                      <a16:colId xmlns:a16="http://schemas.microsoft.com/office/drawing/2014/main" val="1991063798"/>
                    </a:ext>
                  </a:extLst>
                </a:gridCol>
                <a:gridCol w="912813">
                  <a:extLst>
                    <a:ext uri="{9D8B030D-6E8A-4147-A177-3AD203B41FA5}">
                      <a16:colId xmlns:a16="http://schemas.microsoft.com/office/drawing/2014/main" val="708037252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108690050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1734374719"/>
                    </a:ext>
                  </a:extLst>
                </a:gridCol>
                <a:gridCol w="887412">
                  <a:extLst>
                    <a:ext uri="{9D8B030D-6E8A-4147-A177-3AD203B41FA5}">
                      <a16:colId xmlns:a16="http://schemas.microsoft.com/office/drawing/2014/main" val="3930999989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664749780"/>
                    </a:ext>
                  </a:extLst>
                </a:gridCol>
              </a:tblGrid>
              <a:tr h="415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時間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狀況內容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老師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學生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指揮官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副指揮官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通報組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避難引導組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搶救組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安全防護組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緊急救護組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4228861"/>
                  </a:ext>
                </a:extLst>
              </a:tr>
              <a:tr h="415925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二、地震緊急應變小組的啟動與學生避難引導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8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學務處主任：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標楷體-WinCharSetFFFF-H"/>
                          <a:cs typeface="標楷體-WinCharSetFFFF-H"/>
                          <a:sym typeface="Wingdings" panose="05000000000000000000" pitchFamily="2" charset="2"/>
                        </a:rPr>
                        <a:t>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現在地震已經停止，各班開始進行疏散動作。請各班老師背起防災背包，依防震疏散地圖，引導學生疏散避難。疏散時不推擠、不奔跑、不說話，並注意周遭掉落物。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35853"/>
                  </a:ext>
                </a:extLst>
              </a:tr>
              <a:tr h="6026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：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23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|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：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25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（一）師生避難與疏散。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（二）緊急應變小組成立與啟動。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（三）避難引導組指揮疏散與清查人數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四</a:t>
                      </a: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)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安全防護組巡視校園</a:t>
                      </a:r>
                      <a:endParaRPr kumimoji="0" lang="zh-TW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全班分前後門疏散，迅速到走廊集合，自動成</a:t>
                      </a: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縱隊</a:t>
                      </a: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不用整隊</a:t>
                      </a: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)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依照平時老師教導的疏散避難路線走，疏散時不要推擠、奔跑，並注意周遭掉落物。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同學到操場後成升旗隊伍蹲下。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4.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清點人數，點完名的同學請蹲下。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5.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確實統計疏散學生人數，並填寫學生人數清點表</a:t>
                      </a: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在緊急避難包中</a:t>
                      </a: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)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，白色紙張代表人數全到且安全，紅色紙張代表未全到或受傷。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6.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將人數清點表交給避難引導組員。</a:t>
                      </a:r>
                      <a:endParaRPr kumimoji="0" lang="zh-TW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地震停止時，聽從老師指導，迅速疏散操場集合地點。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身體不適要告知老師。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聽從老師口令點名。</a:t>
                      </a:r>
                      <a:endParaRPr kumimoji="0" lang="zh-TW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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因應這次地震災害發生，學校現在成立地震緊急應變小組。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到達操場的班級，請老師清點人數，填寫人數清點表，交給避難引導組。</a:t>
                      </a:r>
                      <a:endParaRPr kumimoji="0" lang="zh-TW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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請各組組長回報各組狀況。</a:t>
                      </a:r>
                      <a:endParaRPr kumimoji="0" lang="zh-TW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準備所需器材至集合地點。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組長清點人數後，利用無線電對講機向告副指揮官報告：</a:t>
                      </a: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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通報組全員到齊。</a:t>
                      </a:r>
                      <a:endParaRPr kumimoji="0" lang="zh-TW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至操場各樓梯口，指揮學生疏散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組長清點人數後，利用無線電對講機向告副指揮官報告：</a:t>
                      </a: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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引導組已引導疏散學生。</a:t>
                      </a:r>
                      <a:endParaRPr kumimoji="0" lang="zh-TW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準備所需器材至集合地點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組長清點人數後，利用無線電對講機向告副指揮官報告：</a:t>
                      </a: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 2" panose="05020102010507070707" pitchFamily="18" charset="2"/>
                        </a:rPr>
                        <a:t>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搶救組全員到齊。</a:t>
                      </a:r>
                      <a:endParaRPr kumimoji="0" lang="zh-TW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至校園巡視地震後情形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組長清點人數後，利用無線電對講機向告副指揮官報告：</a:t>
                      </a: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 2" panose="05020102010507070707" pitchFamily="18" charset="2"/>
                        </a:rPr>
                        <a:t>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防護組已到校園巡視。</a:t>
                      </a:r>
                      <a:endParaRPr kumimoji="0" lang="zh-TW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準備所需器材至集合地點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組長利用無線電對講機向告副指揮官報告：</a:t>
                      </a: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 2" panose="05020102010507070707" pitchFamily="18" charset="2"/>
                        </a:rPr>
                        <a:t></a:t>
                      </a:r>
                      <a:r>
                        <a:rPr kumimoji="0" lang="zh-TW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救護組已設妥救護站。</a:t>
                      </a:r>
                      <a:endParaRPr kumimoji="0" lang="zh-TW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4751" marR="5475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94693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79388" y="115888"/>
          <a:ext cx="8856662" cy="6697663"/>
        </p:xfrm>
        <a:graphic>
          <a:graphicData uri="http://schemas.openxmlformats.org/drawingml/2006/table">
            <a:tbl>
              <a:tblPr/>
              <a:tblGrid>
                <a:gridCol w="496887">
                  <a:extLst>
                    <a:ext uri="{9D8B030D-6E8A-4147-A177-3AD203B41FA5}">
                      <a16:colId xmlns:a16="http://schemas.microsoft.com/office/drawing/2014/main" val="4267116480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1053299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3654056080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3273986517"/>
                    </a:ext>
                  </a:extLst>
                </a:gridCol>
                <a:gridCol w="731838">
                  <a:extLst>
                    <a:ext uri="{9D8B030D-6E8A-4147-A177-3AD203B41FA5}">
                      <a16:colId xmlns:a16="http://schemas.microsoft.com/office/drawing/2014/main" val="1180922466"/>
                    </a:ext>
                  </a:extLst>
                </a:gridCol>
                <a:gridCol w="992187">
                  <a:extLst>
                    <a:ext uri="{9D8B030D-6E8A-4147-A177-3AD203B41FA5}">
                      <a16:colId xmlns:a16="http://schemas.microsoft.com/office/drawing/2014/main" val="2720840960"/>
                    </a:ext>
                  </a:extLst>
                </a:gridCol>
                <a:gridCol w="663575">
                  <a:extLst>
                    <a:ext uri="{9D8B030D-6E8A-4147-A177-3AD203B41FA5}">
                      <a16:colId xmlns:a16="http://schemas.microsoft.com/office/drawing/2014/main" val="2796454937"/>
                    </a:ext>
                  </a:extLst>
                </a:gridCol>
                <a:gridCol w="111125">
                  <a:extLst>
                    <a:ext uri="{9D8B030D-6E8A-4147-A177-3AD203B41FA5}">
                      <a16:colId xmlns:a16="http://schemas.microsoft.com/office/drawing/2014/main" val="1577231829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977156449"/>
                    </a:ext>
                  </a:extLst>
                </a:gridCol>
                <a:gridCol w="776288">
                  <a:extLst>
                    <a:ext uri="{9D8B030D-6E8A-4147-A177-3AD203B41FA5}">
                      <a16:colId xmlns:a16="http://schemas.microsoft.com/office/drawing/2014/main" val="3986186278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142110116"/>
                    </a:ext>
                  </a:extLst>
                </a:gridCol>
                <a:gridCol w="862012">
                  <a:extLst>
                    <a:ext uri="{9D8B030D-6E8A-4147-A177-3AD203B41FA5}">
                      <a16:colId xmlns:a16="http://schemas.microsoft.com/office/drawing/2014/main" val="3855623912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時間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狀況內容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老師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學生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指揮官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副指揮官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通報組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避難引導組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搶救組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安全防護組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緊急救護組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3969003"/>
                  </a:ext>
                </a:extLst>
              </a:tr>
              <a:tr h="209550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三、地震災情回報與掌握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9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司儀：接下來演練的項目是「地震災情回報與掌握」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940526"/>
                  </a:ext>
                </a:extLst>
              </a:tr>
              <a:tr h="2511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26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|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28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（一）校園災情勘察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（二）人數統計與回報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檢視學生是否受傷。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安撫學生心情。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原地坐下。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督導老師及各組應變情形。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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請「安全防護組」巡視校園後，隨時回報校園受災狀況，並注意自身安全，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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請避難引導組回報清查統計人數。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人員編組、檢查通報設備，待命中。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標楷體-WinCharSetFFFF-H"/>
                          <a:cs typeface="標楷體-WinCharSetFFFF-H"/>
                          <a:sym typeface="Wingdings" panose="05000000000000000000" pitchFamily="2" charset="2"/>
                        </a:rPr>
                        <a:t>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報告副指揮官：</a:t>
                      </a:r>
                      <a:r>
                        <a:rPr kumimoji="0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標楷體-WinCharSetFFFF-H"/>
                          <a:cs typeface="標楷體-WinCharSetFFFF-H"/>
                        </a:rPr>
                        <a:t>5</a:t>
                      </a: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年</a:t>
                      </a:r>
                      <a:r>
                        <a:rPr kumimoji="0" lang="en-US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7</a:t>
                      </a: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班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有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Times-Roman"/>
                          <a:cs typeface="Times-Roman"/>
                        </a:rPr>
                        <a:t>1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名學生</a:t>
                      </a: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天神鷹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未到操場。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人員編組、整理搶救設備，待命中。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</a:t>
                      </a:r>
                      <a:r>
                        <a:rPr kumimoji="0" lang="zh-TW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報告副指揮官：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安全防護組收到。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人員編組、整理救護設備，待命中。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966568"/>
                  </a:ext>
                </a:extLst>
              </a:tr>
              <a:tr h="209550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四、緊急搜救與傷患救助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9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486402"/>
                  </a:ext>
                </a:extLst>
              </a:tr>
              <a:tr h="3348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|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33</a:t>
                      </a: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（一）失蹤人員搜救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  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與處理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 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檢視學生是否受傷。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安撫學生心情。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原地坐下。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588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5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督導老師及各組應變情形。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588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5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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現場清點後發現有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1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名學生失聯，請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-Roman"/>
                          <a:cs typeface="Times-Roman"/>
                        </a:rPr>
                        <a:t>安全防護組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到忠孝樓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4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樓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5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年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7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班教室附近校園巡視，注意是否有學生受困於教室或受傷，並請回報校園受災情形。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1588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5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人員編組、檢查通報設備，待命中。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安撫操場學生心情。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9050" indent="-190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9050" marR="0" lvl="0" indent="-19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人員編組、整理搶救設備，待命中。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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報告，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忠孝樓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4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樓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5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年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7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班旁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3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號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梯磁磚掉落，造成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名學生滑倒，疑似右腳受傷，無法行走，目前受困在教室裡。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350" indent="-63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6350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人員編組、整理救護設備，待命中。</a:t>
                      </a:r>
                      <a:endParaRPr kumimoji="0" lang="zh-TW" altLang="zh-TW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6573" marR="565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2824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57200" y="476250"/>
          <a:ext cx="8229600" cy="5521325"/>
        </p:xfrm>
        <a:graphic>
          <a:graphicData uri="http://schemas.openxmlformats.org/drawingml/2006/table">
            <a:tbl>
              <a:tblPr/>
              <a:tblGrid>
                <a:gridCol w="541338">
                  <a:extLst>
                    <a:ext uri="{9D8B030D-6E8A-4147-A177-3AD203B41FA5}">
                      <a16:colId xmlns:a16="http://schemas.microsoft.com/office/drawing/2014/main" val="2781094634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946210320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2911060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4126804845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3994245619"/>
                    </a:ext>
                  </a:extLst>
                </a:gridCol>
                <a:gridCol w="957262">
                  <a:extLst>
                    <a:ext uri="{9D8B030D-6E8A-4147-A177-3AD203B41FA5}">
                      <a16:colId xmlns:a16="http://schemas.microsoft.com/office/drawing/2014/main" val="3936091643"/>
                    </a:ext>
                  </a:extLst>
                </a:gridCol>
                <a:gridCol w="746125">
                  <a:extLst>
                    <a:ext uri="{9D8B030D-6E8A-4147-A177-3AD203B41FA5}">
                      <a16:colId xmlns:a16="http://schemas.microsoft.com/office/drawing/2014/main" val="3082862741"/>
                    </a:ext>
                  </a:extLst>
                </a:gridCol>
                <a:gridCol w="855663">
                  <a:extLst>
                    <a:ext uri="{9D8B030D-6E8A-4147-A177-3AD203B41FA5}">
                      <a16:colId xmlns:a16="http://schemas.microsoft.com/office/drawing/2014/main" val="4097585582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4126157317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3415166294"/>
                    </a:ext>
                  </a:extLst>
                </a:gridCol>
                <a:gridCol w="881062">
                  <a:extLst>
                    <a:ext uri="{9D8B030D-6E8A-4147-A177-3AD203B41FA5}">
                      <a16:colId xmlns:a16="http://schemas.microsoft.com/office/drawing/2014/main" val="4048079634"/>
                    </a:ext>
                  </a:extLst>
                </a:gridCol>
              </a:tblGrid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時間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狀況內容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老師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學生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指揮官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副指揮官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通報組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避難引導組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搶救組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安全防護組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緊急救護組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292925"/>
                  </a:ext>
                </a:extLst>
              </a:tr>
              <a:tr h="27733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29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|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33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（一）失蹤人員搜救</a:t>
                      </a: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  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與處理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檢視學生是否受傷。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安撫學生心情。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原地坐下。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588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5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督導老師及各組應變情形。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9050" indent="-190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9050" marR="0" lvl="0" indent="-19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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請安全防護組於忠孝樓</a:t>
                      </a: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4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樓</a:t>
                      </a: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5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年</a:t>
                      </a: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7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班拉上封鎖線；搶救組與緊急救護組派員到受災地點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樓梯前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走廊協助支援，注意自身安全並以</a:t>
                      </a:r>
                      <a:r>
                        <a:rPr kumimoji="0" lang="zh-TW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對講機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保持聯絡。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588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5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人員編組、檢查通報設備，待命中。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安撫操場學生心情。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350" indent="-63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6350" marR="0" lvl="0" indent="-63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</a:t>
                      </a:r>
                      <a:r>
                        <a:rPr kumimoji="0" lang="zh-TW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報告副指揮官：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搶救組收到。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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報告副指揮官：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防護組收到。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350" indent="-63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6350" marR="0" lvl="0" indent="-63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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報告副指揮官：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救護組收到。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729205"/>
                  </a:ext>
                </a:extLst>
              </a:tr>
              <a:tr h="228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29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|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33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（二）傷患急救與後送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 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檢視學生是否受傷。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安撫學生心情。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原地坐下。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督導老師及各組應變情形。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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通報組請撥打電話聯絡救護車。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3" marR="6102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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振興醫院您好：這裡是臺北市天母國小，地址是臺北市士林區天玉街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12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號，在這次的地震中有一位學生右腳骨折，需要救護車緊急送醫。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安撫操場學生心情。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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報告副指揮官：搶救組將利用</a:t>
                      </a: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擔架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抬學生到救護站。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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報告副指揮官：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安全防護組已將忠孝樓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4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樓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5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年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7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班拉上</a:t>
                      </a:r>
                      <a:r>
                        <a:rPr kumimoji="0" lang="zh-TW" altLang="zh-TW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封鎖線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-WinCharSetFFFF-H"/>
                          <a:cs typeface="標楷體-WinCharSetFFFF-H"/>
                        </a:rPr>
                        <a:t>。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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報告副指揮官：救護組已到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5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年</a:t>
                      </a:r>
                      <a:r>
                        <a:rPr kumimoji="0" lang="en-US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7</a:t>
                      </a:r>
                      <a:r>
                        <a:rPr kumimoji="0" lang="zh-TW" altLang="zh-TW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班走廊，學生臉色蒼白，右腳明顯變形需叫救護車。</a:t>
                      </a:r>
                      <a:endParaRPr kumimoji="0" lang="zh-TW" altLang="zh-TW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042528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79388" y="188913"/>
          <a:ext cx="8785225" cy="6480176"/>
        </p:xfrm>
        <a:graphic>
          <a:graphicData uri="http://schemas.openxmlformats.org/drawingml/2006/table">
            <a:tbl>
              <a:tblPr/>
              <a:tblGrid>
                <a:gridCol w="493712">
                  <a:extLst>
                    <a:ext uri="{9D8B030D-6E8A-4147-A177-3AD203B41FA5}">
                      <a16:colId xmlns:a16="http://schemas.microsoft.com/office/drawing/2014/main" val="1523068780"/>
                    </a:ext>
                  </a:extLst>
                </a:gridCol>
                <a:gridCol w="768350">
                  <a:extLst>
                    <a:ext uri="{9D8B030D-6E8A-4147-A177-3AD203B41FA5}">
                      <a16:colId xmlns:a16="http://schemas.microsoft.com/office/drawing/2014/main" val="1514506472"/>
                    </a:ext>
                  </a:extLst>
                </a:gridCol>
                <a:gridCol w="855663">
                  <a:extLst>
                    <a:ext uri="{9D8B030D-6E8A-4147-A177-3AD203B41FA5}">
                      <a16:colId xmlns:a16="http://schemas.microsoft.com/office/drawing/2014/main" val="1562151234"/>
                    </a:ext>
                  </a:extLst>
                </a:gridCol>
                <a:gridCol w="687387">
                  <a:extLst>
                    <a:ext uri="{9D8B030D-6E8A-4147-A177-3AD203B41FA5}">
                      <a16:colId xmlns:a16="http://schemas.microsoft.com/office/drawing/2014/main" val="1960983662"/>
                    </a:ext>
                  </a:extLst>
                </a:gridCol>
                <a:gridCol w="769938">
                  <a:extLst>
                    <a:ext uri="{9D8B030D-6E8A-4147-A177-3AD203B41FA5}">
                      <a16:colId xmlns:a16="http://schemas.microsoft.com/office/drawing/2014/main" val="3384451294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1101558486"/>
                    </a:ext>
                  </a:extLst>
                </a:gridCol>
                <a:gridCol w="874712">
                  <a:extLst>
                    <a:ext uri="{9D8B030D-6E8A-4147-A177-3AD203B41FA5}">
                      <a16:colId xmlns:a16="http://schemas.microsoft.com/office/drawing/2014/main" val="2032962917"/>
                    </a:ext>
                  </a:extLst>
                </a:gridCol>
                <a:gridCol w="836613">
                  <a:extLst>
                    <a:ext uri="{9D8B030D-6E8A-4147-A177-3AD203B41FA5}">
                      <a16:colId xmlns:a16="http://schemas.microsoft.com/office/drawing/2014/main" val="73147464"/>
                    </a:ext>
                  </a:extLst>
                </a:gridCol>
                <a:gridCol w="598487">
                  <a:extLst>
                    <a:ext uri="{9D8B030D-6E8A-4147-A177-3AD203B41FA5}">
                      <a16:colId xmlns:a16="http://schemas.microsoft.com/office/drawing/2014/main" val="1060972671"/>
                    </a:ext>
                  </a:extLst>
                </a:gridCol>
                <a:gridCol w="855663">
                  <a:extLst>
                    <a:ext uri="{9D8B030D-6E8A-4147-A177-3AD203B41FA5}">
                      <a16:colId xmlns:a16="http://schemas.microsoft.com/office/drawing/2014/main" val="2838973116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1468274796"/>
                    </a:ext>
                  </a:extLst>
                </a:gridCol>
              </a:tblGrid>
              <a:tr h="539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時間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狀況內容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老師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學生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指揮官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副指揮官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通報組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避難引導組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搶救組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安全防護組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緊急救護組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022041"/>
                  </a:ext>
                </a:extLst>
              </a:tr>
              <a:tr h="2970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05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|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20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（二）傷患急救與後送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檢視學生是否受傷。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安撫學生心情。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原地坐下。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督導老師及各組應變情形。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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向指揮官報告：校園和平樓</a:t>
                      </a: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樓電梯間磁磚剝落，已拉上封鎖線，校園其他地方一切安全，</a:t>
                      </a: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名受傷學生有骨折情形，已聯絡救護車。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持續注意救護車到校時間。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安撫操場學生心情。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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報告副指揮官：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搶救組已將受傷學生送至救護站。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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報告副指揮官：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防護組已將</a:t>
                      </a:r>
                      <a:r>
                        <a:rPr kumimoji="0" lang="zh-TW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樓</a:t>
                      </a:r>
                      <a:r>
                        <a:rPr kumimoji="0" lang="zh-TW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梯間</a:t>
                      </a:r>
                      <a:r>
                        <a:rPr kumimoji="0" lang="zh-TW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拉上封鎖線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，校園其他地方一切安全。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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報告副指揮官：救護組已將學生</a:t>
                      </a:r>
                      <a:r>
                        <a:rPr kumimoji="0" lang="zh-TW" altLang="zh-TW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骨折處固定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49472"/>
                  </a:ext>
                </a:extLst>
              </a:tr>
              <a:tr h="2970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05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|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: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20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三</a:t>
                      </a: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)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災情掌握與回報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檢視學生是否受傷。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安撫學生心情。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原地坐下。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督導老師及各組應變情形。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sym typeface="Wingdings" panose="05000000000000000000" pitchFamily="2" charset="2"/>
                        </a:rPr>
                        <a:t>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通報組請立即通報校安中心，報告學校目前所發生狀況。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 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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校安中心您好，這裡是天母國小，本校因地震造成</a:t>
                      </a: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名學生骨折，已送振興醫院，校舍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忠孝樓</a:t>
                      </a: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4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樓</a:t>
                      </a: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5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年</a:t>
                      </a: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7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班旁</a:t>
                      </a:r>
                      <a:r>
                        <a:rPr kumimoji="0" lang="en-US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3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-WinCharSetFFFF-H"/>
                          <a:cs typeface="標楷體-WinCharSetFFFF-H"/>
                        </a:rPr>
                        <a:t>號梯磁磚掉</a:t>
                      </a: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落，已拉上封鎖線，其他地方一切安全。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安撫操場學生心情。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人員編組、整理搶救設備，待命中。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人員編組、整理防護設備，返回指揮中心待命。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持續觀察受傷學生狀況。</a:t>
                      </a:r>
                      <a:endParaRPr kumimoji="0" lang="zh-TW" altLang="zh-TW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1025" marR="6102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76157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1800" y="260350"/>
            <a:ext cx="8712200" cy="6464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en-US" altLang="zh-TW" b="1" kern="100" dirty="0">
                <a:solidFill>
                  <a:srgbClr val="003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109</a:t>
            </a:r>
            <a:r>
              <a:rPr lang="zh-TW" altLang="zh-TW" b="1" kern="100" dirty="0">
                <a:solidFill>
                  <a:srgbClr val="003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年防災演裝備購買物品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>
              <a:spcAft>
                <a:spcPts val="0"/>
              </a:spcAft>
              <a:defRPr/>
            </a:pP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一、防災應變小組：安全帽採購項目與數量</a:t>
            </a:r>
          </a:p>
          <a:p>
            <a:pPr marL="228600"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各組職務、顏色需區別並加印天母國小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紅色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總指揮官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  x1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紅色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副指揮官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  x1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橘色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搶救組組長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 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搶救組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x12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萬用箱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橘色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通報組組長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 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通報組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x9 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萬用箱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    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藍色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避難引導組組長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  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搶救組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x107   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萬用箱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 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白色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安全防護組組長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  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搶救組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x11   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萬用箱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  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黃色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緊急救護組組長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  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搶救組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x101  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萬用箱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 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二、班級避難防災包內容物</a:t>
            </a: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1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手電筒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x62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2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哨子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x62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3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原子筆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x62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4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紅、白單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x62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5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家庭防災卡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x62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6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緊急連絡方式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導師準備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7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輕便雨衣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x62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8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安全帽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x1(</a:t>
            </a:r>
            <a:r>
              <a:rPr lang="zh-TW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老師各一頂</a:t>
            </a:r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30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73735" name="Picture 12" descr="全圖02"/>
            <p:cNvPicPr>
              <a:picLocks noChangeAspect="1" noChangeArrowheads="1"/>
            </p:cNvPicPr>
            <p:nvPr/>
          </p:nvPicPr>
          <p:blipFill>
            <a:blip r:embed="rId2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36"/>
              <a:ext cx="5760" cy="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36" name="Picture 13" descr="全圖05"/>
            <p:cNvPicPr>
              <a:picLocks noChangeAspect="1" noChangeArrowheads="1"/>
            </p:cNvPicPr>
            <p:nvPr/>
          </p:nvPicPr>
          <p:blipFill>
            <a:blip r:embed="rId3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37" name="Picture 14" descr="全圖0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2" y="73"/>
              <a:ext cx="639" cy="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3" name="Rectangle 10"/>
          <p:cNvSpPr>
            <a:spLocks noGrp="1" noChangeArrowheads="1"/>
          </p:cNvSpPr>
          <p:nvPr>
            <p:ph type="title"/>
          </p:nvPr>
        </p:nvSpPr>
        <p:spPr>
          <a:xfrm>
            <a:off x="5003800" y="4248150"/>
            <a:ext cx="3744913" cy="855663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zh-TW" alt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敬 請 指 教 </a:t>
            </a:r>
          </a:p>
        </p:txBody>
      </p:sp>
      <p:sp>
        <p:nvSpPr>
          <p:cNvPr id="73732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1241425" y="1412875"/>
            <a:ext cx="6661150" cy="26876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TW" altLang="en-US" sz="3600" b="1" smtClean="0">
                <a:solidFill>
                  <a:srgbClr val="0000FF"/>
                </a:solidFill>
                <a:ea typeface="標楷體" panose="03000509000000000000" pitchFamily="65" charset="-120"/>
              </a:rPr>
              <a:t>防災重於救災</a:t>
            </a:r>
          </a:p>
          <a:p>
            <a:pPr eaLnBrk="1" hangingPunct="1">
              <a:buFontTx/>
              <a:buNone/>
            </a:pPr>
            <a:r>
              <a:rPr lang="en-US" altLang="zh-TW" sz="3600" b="1" smtClean="0">
                <a:solidFill>
                  <a:srgbClr val="0000FF"/>
                </a:solidFill>
                <a:ea typeface="標楷體" panose="03000509000000000000" pitchFamily="65" charset="-120"/>
              </a:rPr>
              <a:t>			</a:t>
            </a:r>
            <a:r>
              <a:rPr lang="zh-TW" altLang="en-US" sz="3600" b="1" smtClean="0">
                <a:solidFill>
                  <a:srgbClr val="FF0000"/>
                </a:solidFill>
                <a:ea typeface="標楷體" panose="03000509000000000000" pitchFamily="65" charset="-120"/>
              </a:rPr>
              <a:t>教育取代教訓</a:t>
            </a:r>
          </a:p>
          <a:p>
            <a:pPr eaLnBrk="1" hangingPunct="1">
              <a:buFontTx/>
              <a:buNone/>
            </a:pPr>
            <a:r>
              <a:rPr lang="zh-TW" altLang="en-US" sz="3600" b="1" smtClean="0">
                <a:solidFill>
                  <a:srgbClr val="0000FF"/>
                </a:solidFill>
                <a:ea typeface="標楷體" panose="03000509000000000000" pitchFamily="65" charset="-120"/>
              </a:rPr>
              <a:t>防災教育從小紮根</a:t>
            </a:r>
            <a:endParaRPr lang="en-US" altLang="zh-TW" sz="3600" b="1" smtClean="0">
              <a:solidFill>
                <a:srgbClr val="0000FF"/>
              </a:solidFill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r>
              <a:rPr lang="en-US" altLang="zh-TW" sz="3600" b="1" smtClean="0">
                <a:solidFill>
                  <a:srgbClr val="0000FF"/>
                </a:solidFill>
                <a:ea typeface="標楷體" panose="03000509000000000000" pitchFamily="65" charset="-120"/>
              </a:rPr>
              <a:t>			</a:t>
            </a:r>
            <a:r>
              <a:rPr lang="zh-TW" altLang="en-US" sz="3600" b="1" smtClean="0">
                <a:solidFill>
                  <a:srgbClr val="FF0000"/>
                </a:solidFill>
                <a:ea typeface="標楷體" panose="03000509000000000000" pitchFamily="65" charset="-120"/>
              </a:rPr>
              <a:t>給孩子一個美麗的未來</a:t>
            </a:r>
            <a:r>
              <a:rPr lang="zh-TW" altLang="en-US" sz="3600" b="1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076825" y="476250"/>
            <a:ext cx="3382963" cy="65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l" eaLnBrk="1" hangingPunct="1">
              <a:defRPr/>
            </a:pPr>
            <a:r>
              <a:rPr lang="zh-TW" altLang="en-US" sz="2000" b="1" kern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微軟正黑體" panose="020B0604030504040204" pitchFamily="34" charset="-120"/>
              </a:rPr>
              <a:t>臺北市士林區天母國民小學</a:t>
            </a:r>
            <a:r>
              <a:rPr lang="en-US" altLang="zh-TW" sz="2000" b="1" kern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微軟正黑體" panose="020B0604030504040204" pitchFamily="34" charset="-120"/>
              </a:rPr>
              <a:t/>
            </a:r>
            <a:br>
              <a:rPr lang="en-US" altLang="zh-TW" sz="2000" b="1" kern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微軟正黑體" panose="020B0604030504040204" pitchFamily="34" charset="-120"/>
              </a:rPr>
            </a:br>
            <a:r>
              <a:rPr lang="en-US" altLang="zh-TW" sz="12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微軟正黑體" panose="020B0604030504040204" pitchFamily="34" charset="-120"/>
              </a:rPr>
              <a:t>Taipei Municipal Tianmu Elementary School</a:t>
            </a:r>
            <a:endParaRPr lang="zh-TW" altLang="en-US" sz="1200" b="1" kern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微軟正黑體" panose="020B0604030504040204" pitchFamily="34" charset="-120"/>
            </a:endParaRPr>
          </a:p>
        </p:txBody>
      </p:sp>
      <p:pic>
        <p:nvPicPr>
          <p:cNvPr id="73734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527050"/>
            <a:ext cx="64770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DC66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DC66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DC66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DC66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8DC664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9318</TotalTime>
  <Words>3869</Words>
  <Application>Microsoft Office PowerPoint</Application>
  <PresentationFormat>如螢幕大小 (4:3)</PresentationFormat>
  <Paragraphs>714</Paragraphs>
  <Slides>35</Slides>
  <Notes>9</Notes>
  <HiddenSlides>0</HiddenSlides>
  <MMClips>0</MMClips>
  <ScaleCrop>false</ScaleCrop>
  <HeadingPairs>
    <vt:vector size="8" baseType="variant">
      <vt:variant>
        <vt:lpstr>使用字型</vt:lpstr>
      </vt:variant>
      <vt:variant>
        <vt:i4>16</vt:i4>
      </vt:variant>
      <vt:variant>
        <vt:lpstr>佈景主題</vt:lpstr>
      </vt:variant>
      <vt:variant>
        <vt:i4>7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35</vt:i4>
      </vt:variant>
    </vt:vector>
  </HeadingPairs>
  <TitlesOfParts>
    <vt:vector size="59" baseType="lpstr">
      <vt:lpstr>Noto Sans Mono CJK JP Bold</vt:lpstr>
      <vt:lpstr>Times-Roman</vt:lpstr>
      <vt:lpstr>UKIJ CJK</vt:lpstr>
      <vt:lpstr>WenQuanYi Zen Hei Mono</vt:lpstr>
      <vt:lpstr>華康POP1體W5(P)</vt:lpstr>
      <vt:lpstr>微軟正黑體</vt:lpstr>
      <vt:lpstr>新細</vt:lpstr>
      <vt:lpstr>新細明體</vt:lpstr>
      <vt:lpstr>標楷體</vt:lpstr>
      <vt:lpstr>標楷體-WinCharSetFFFF-H</vt:lpstr>
      <vt:lpstr>Arial</vt:lpstr>
      <vt:lpstr>Calibri</vt:lpstr>
      <vt:lpstr>Century Gothic</vt:lpstr>
      <vt:lpstr>Times New Roman</vt:lpstr>
      <vt:lpstr>Wingdings</vt:lpstr>
      <vt:lpstr>Wingdings 2</vt:lpstr>
      <vt:lpstr>預設簡報設計</vt:lpstr>
      <vt:lpstr>2_預設簡報設計</vt:lpstr>
      <vt:lpstr>3_預設簡報設計</vt:lpstr>
      <vt:lpstr>Office Theme</vt:lpstr>
      <vt:lpstr>1_Office Theme</vt:lpstr>
      <vt:lpstr>5_Office Theme</vt:lpstr>
      <vt:lpstr>7_Office Theme</vt:lpstr>
      <vt:lpstr>文件</vt:lpstr>
      <vt:lpstr>臺 北 市 士 林 區 天 母 國 民 小 學</vt:lpstr>
      <vt:lpstr>臺 北 市 士 林 區 天 母 國 民 小 學</vt:lpstr>
      <vt:lpstr>PowerPoint 簡報</vt:lpstr>
      <vt:lpstr>臺 北 市 士 林 區 天 母 國 民 小 學</vt:lpstr>
      <vt:lpstr>臺 北 市 士 林 區 天 母 國 民 小 學</vt:lpstr>
      <vt:lpstr>PowerPoint 簡報</vt:lpstr>
      <vt:lpstr>臺 北 市 士 林 區 天 母 國 民 小 學</vt:lpstr>
      <vt:lpstr>PowerPoint 簡報</vt:lpstr>
      <vt:lpstr>PowerPoint 簡報</vt:lpstr>
      <vt:lpstr>PowerPoint 簡報</vt:lpstr>
      <vt:lpstr>PowerPoint 簡報</vt:lpstr>
      <vt:lpstr>PowerPoint 簡報</vt:lpstr>
      <vt:lpstr>臺 北 市 士 林 區 天 母 國 民 小 學</vt:lpstr>
      <vt:lpstr>(一)國家防災日地震避難演練重點</vt:lpstr>
      <vt:lpstr>(二)避難疏散三不原則</vt:lpstr>
      <vt:lpstr>地震來了怎麼辦?</vt:lpstr>
      <vt:lpstr>現在，換我們一起練習一遍</vt:lpstr>
      <vt:lpstr>PowerPoint 簡報</vt:lpstr>
      <vt:lpstr>PowerPoint 簡報</vt:lpstr>
      <vt:lpstr>4-2防震前準備-熟悉疏散避難路線</vt:lpstr>
      <vt:lpstr>4-2-1防震前準備-班級回報填寫說明</vt:lpstr>
      <vt:lpstr>4-2-2、專線</vt:lpstr>
      <vt:lpstr>4-2-3防震前準備-防災避難包</vt:lpstr>
      <vt:lpstr>4-3防震前準備-家庭防災卡</vt:lpstr>
      <vt:lpstr>4-5防震前準備-家庭防災卡填寫說明</vt:lpstr>
      <vt:lpstr>PowerPoint 簡報</vt:lpstr>
      <vt:lpstr>防震前準備-防震常識並教導學生避難事宜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敬 請 指 教 </vt:lpstr>
    </vt:vector>
  </TitlesOfParts>
  <Company>tmups.tp.edu.tw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臺北市士林區天母國民小學</dc:title>
  <dc:creator>hua</dc:creator>
  <cp:lastModifiedBy>生教組長</cp:lastModifiedBy>
  <cp:revision>289</cp:revision>
  <dcterms:created xsi:type="dcterms:W3CDTF">2012-04-09T05:58:02Z</dcterms:created>
  <dcterms:modified xsi:type="dcterms:W3CDTF">2020-09-23T02:44:34Z</dcterms:modified>
</cp:coreProperties>
</file>